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2A_6AA871F0.xml" ContentType="application/vnd.ms-powerpoint.comment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87" r:id="rId4"/>
  </p:sldMasterIdLst>
  <p:notesMasterIdLst>
    <p:notesMasterId r:id="rId10"/>
  </p:notesMasterIdLst>
  <p:sldIdLst>
    <p:sldId id="256" r:id="rId5"/>
    <p:sldId id="292" r:id="rId6"/>
    <p:sldId id="297" r:id="rId7"/>
    <p:sldId id="298" r:id="rId8"/>
    <p:sldId id="29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325059B-2DB0-7DF4-E9BA-A93A96B01719}" name="Kaarin Lund" initials="KL" userId="S::klund@ruralcenter.org::4c833451-503a-4c9e-98fe-33846b16012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144" y="2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arin Lund" userId="4c833451-503a-4c9e-98fe-33846b16012e" providerId="ADAL" clId="{48A863CD-D706-490C-86ED-E1CABFA9860C}"/>
    <pc:docChg chg="undo redo custSel modSld">
      <pc:chgData name="Kaarin Lund" userId="4c833451-503a-4c9e-98fe-33846b16012e" providerId="ADAL" clId="{48A863CD-D706-490C-86ED-E1CABFA9860C}" dt="2021-04-28T16:53:39.864" v="62" actId="20577"/>
      <pc:docMkLst>
        <pc:docMk/>
      </pc:docMkLst>
      <pc:sldChg chg="modSp mod">
        <pc:chgData name="Kaarin Lund" userId="4c833451-503a-4c9e-98fe-33846b16012e" providerId="ADAL" clId="{48A863CD-D706-490C-86ED-E1CABFA9860C}" dt="2021-04-28T16:52:55.895" v="6"/>
        <pc:sldMkLst>
          <pc:docMk/>
          <pc:sldMk cId="4176108171" sldId="256"/>
        </pc:sldMkLst>
        <pc:spChg chg="mod">
          <ac:chgData name="Kaarin Lund" userId="4c833451-503a-4c9e-98fe-33846b16012e" providerId="ADAL" clId="{48A863CD-D706-490C-86ED-E1CABFA9860C}" dt="2021-04-28T16:52:55.895" v="6"/>
          <ac:spMkLst>
            <pc:docMk/>
            <pc:sldMk cId="4176108171" sldId="256"/>
            <ac:spMk id="5" creationId="{AB478889-7EF2-4D28-8EEE-673F545E3B59}"/>
          </ac:spMkLst>
        </pc:spChg>
      </pc:sldChg>
      <pc:sldChg chg="modSp mod">
        <pc:chgData name="Kaarin Lund" userId="4c833451-503a-4c9e-98fe-33846b16012e" providerId="ADAL" clId="{48A863CD-D706-490C-86ED-E1CABFA9860C}" dt="2021-04-28T16:53:25.088" v="39" actId="20577"/>
        <pc:sldMkLst>
          <pc:docMk/>
          <pc:sldMk cId="1789424112" sldId="298"/>
        </pc:sldMkLst>
        <pc:spChg chg="mod">
          <ac:chgData name="Kaarin Lund" userId="4c833451-503a-4c9e-98fe-33846b16012e" providerId="ADAL" clId="{48A863CD-D706-490C-86ED-E1CABFA9860C}" dt="2021-04-28T16:53:19.400" v="26" actId="20577"/>
          <ac:spMkLst>
            <pc:docMk/>
            <pc:sldMk cId="1789424112" sldId="298"/>
            <ac:spMk id="2" creationId="{03539890-DC1A-488D-8BB2-DF48A39BA7ED}"/>
          </ac:spMkLst>
        </pc:spChg>
        <pc:spChg chg="mod">
          <ac:chgData name="Kaarin Lund" userId="4c833451-503a-4c9e-98fe-33846b16012e" providerId="ADAL" clId="{48A863CD-D706-490C-86ED-E1CABFA9860C}" dt="2021-04-28T16:53:25.088" v="39" actId="20577"/>
          <ac:spMkLst>
            <pc:docMk/>
            <pc:sldMk cId="1789424112" sldId="298"/>
            <ac:spMk id="3" creationId="{7822F51D-3CB5-4B96-9F2D-F09CC69658F4}"/>
          </ac:spMkLst>
        </pc:spChg>
      </pc:sldChg>
      <pc:sldChg chg="modSp mod">
        <pc:chgData name="Kaarin Lund" userId="4c833451-503a-4c9e-98fe-33846b16012e" providerId="ADAL" clId="{48A863CD-D706-490C-86ED-E1CABFA9860C}" dt="2021-04-28T16:53:39.864" v="62" actId="20577"/>
        <pc:sldMkLst>
          <pc:docMk/>
          <pc:sldMk cId="3158965418" sldId="299"/>
        </pc:sldMkLst>
        <pc:spChg chg="mod">
          <ac:chgData name="Kaarin Lund" userId="4c833451-503a-4c9e-98fe-33846b16012e" providerId="ADAL" clId="{48A863CD-D706-490C-86ED-E1CABFA9860C}" dt="2021-04-28T16:53:33.931" v="61" actId="20577"/>
          <ac:spMkLst>
            <pc:docMk/>
            <pc:sldMk cId="3158965418" sldId="299"/>
            <ac:spMk id="2" creationId="{EEC74B7C-007D-461C-A7B5-2C1B0470AA03}"/>
          </ac:spMkLst>
        </pc:spChg>
        <pc:spChg chg="mod">
          <ac:chgData name="Kaarin Lund" userId="4c833451-503a-4c9e-98fe-33846b16012e" providerId="ADAL" clId="{48A863CD-D706-490C-86ED-E1CABFA9860C}" dt="2021-04-28T16:53:39.864" v="62" actId="20577"/>
          <ac:spMkLst>
            <pc:docMk/>
            <pc:sldMk cId="3158965418" sldId="299"/>
            <ac:spMk id="3" creationId="{30C8B98D-BA11-413A-A95A-42BC4679DFCE}"/>
          </ac:spMkLst>
        </pc:spChg>
      </pc:sldChg>
    </pc:docChg>
  </pc:docChgLst>
  <pc:docChgLst>
    <pc:chgData name="Robbie Nadeau" userId="01efb4a2-7e6a-45ff-9eb1-73ec02aae475" providerId="ADAL" clId="{88C8065E-2B74-47E4-8F89-27BD61C7A7EF}"/>
    <pc:docChg chg="custSel modSld">
      <pc:chgData name="Robbie Nadeau" userId="01efb4a2-7e6a-45ff-9eb1-73ec02aae475" providerId="ADAL" clId="{88C8065E-2B74-47E4-8F89-27BD61C7A7EF}" dt="2023-05-10T12:42:00.221" v="4" actId="14100"/>
      <pc:docMkLst>
        <pc:docMk/>
      </pc:docMkLst>
      <pc:sldChg chg="modSp mod">
        <pc:chgData name="Robbie Nadeau" userId="01efb4a2-7e6a-45ff-9eb1-73ec02aae475" providerId="ADAL" clId="{88C8065E-2B74-47E4-8F89-27BD61C7A7EF}" dt="2023-05-10T12:41:48.554" v="1" actId="27636"/>
        <pc:sldMkLst>
          <pc:docMk/>
          <pc:sldMk cId="4176108171" sldId="256"/>
        </pc:sldMkLst>
        <pc:spChg chg="mod">
          <ac:chgData name="Robbie Nadeau" userId="01efb4a2-7e6a-45ff-9eb1-73ec02aae475" providerId="ADAL" clId="{88C8065E-2B74-47E4-8F89-27BD61C7A7EF}" dt="2023-05-10T12:41:48.554" v="1" actId="27636"/>
          <ac:spMkLst>
            <pc:docMk/>
            <pc:sldMk cId="4176108171" sldId="256"/>
            <ac:spMk id="3" creationId="{D0FA7265-42AA-47F5-823D-80A549176A16}"/>
          </ac:spMkLst>
        </pc:spChg>
      </pc:sldChg>
      <pc:sldChg chg="modSp mod">
        <pc:chgData name="Robbie Nadeau" userId="01efb4a2-7e6a-45ff-9eb1-73ec02aae475" providerId="ADAL" clId="{88C8065E-2B74-47E4-8F89-27BD61C7A7EF}" dt="2023-05-10T12:42:00.221" v="4" actId="14100"/>
        <pc:sldMkLst>
          <pc:docMk/>
          <pc:sldMk cId="2986650069" sldId="292"/>
        </pc:sldMkLst>
        <pc:spChg chg="mod">
          <ac:chgData name="Robbie Nadeau" userId="01efb4a2-7e6a-45ff-9eb1-73ec02aae475" providerId="ADAL" clId="{88C8065E-2B74-47E4-8F89-27BD61C7A7EF}" dt="2023-05-10T12:41:48.596" v="2" actId="27636"/>
          <ac:spMkLst>
            <pc:docMk/>
            <pc:sldMk cId="2986650069" sldId="292"/>
            <ac:spMk id="2" creationId="{54ADDEA4-6634-476D-82C1-161A96F569B9}"/>
          </ac:spMkLst>
        </pc:spChg>
        <pc:spChg chg="mod">
          <ac:chgData name="Robbie Nadeau" userId="01efb4a2-7e6a-45ff-9eb1-73ec02aae475" providerId="ADAL" clId="{88C8065E-2B74-47E4-8F89-27BD61C7A7EF}" dt="2023-05-10T12:42:00.221" v="4" actId="14100"/>
          <ac:spMkLst>
            <pc:docMk/>
            <pc:sldMk cId="2986650069" sldId="292"/>
            <ac:spMk id="4" creationId="{84CFB235-C6D6-42C8-83CE-3575AC254E27}"/>
          </ac:spMkLst>
        </pc:spChg>
      </pc:sldChg>
      <pc:sldChg chg="modSp">
        <pc:chgData name="Robbie Nadeau" userId="01efb4a2-7e6a-45ff-9eb1-73ec02aae475" providerId="ADAL" clId="{88C8065E-2B74-47E4-8F89-27BD61C7A7EF}" dt="2023-05-10T12:41:48.472" v="0"/>
        <pc:sldMkLst>
          <pc:docMk/>
          <pc:sldMk cId="518163656" sldId="297"/>
        </pc:sldMkLst>
        <pc:spChg chg="mod">
          <ac:chgData name="Robbie Nadeau" userId="01efb4a2-7e6a-45ff-9eb1-73ec02aae475" providerId="ADAL" clId="{88C8065E-2B74-47E4-8F89-27BD61C7A7EF}" dt="2023-05-10T12:41:48.472" v="0"/>
          <ac:spMkLst>
            <pc:docMk/>
            <pc:sldMk cId="518163656" sldId="297"/>
            <ac:spMk id="2" creationId="{54ADDEA4-6634-476D-82C1-161A96F569B9}"/>
          </ac:spMkLst>
        </pc:spChg>
        <pc:spChg chg="mod">
          <ac:chgData name="Robbie Nadeau" userId="01efb4a2-7e6a-45ff-9eb1-73ec02aae475" providerId="ADAL" clId="{88C8065E-2B74-47E4-8F89-27BD61C7A7EF}" dt="2023-05-10T12:41:48.472" v="0"/>
          <ac:spMkLst>
            <pc:docMk/>
            <pc:sldMk cId="518163656" sldId="297"/>
            <ac:spMk id="3" creationId="{97A287CB-0FDB-4DF6-977B-2878081ED786}"/>
          </ac:spMkLst>
        </pc:spChg>
      </pc:sldChg>
      <pc:sldChg chg="modSp">
        <pc:chgData name="Robbie Nadeau" userId="01efb4a2-7e6a-45ff-9eb1-73ec02aae475" providerId="ADAL" clId="{88C8065E-2B74-47E4-8F89-27BD61C7A7EF}" dt="2023-05-10T12:41:48.472" v="0"/>
        <pc:sldMkLst>
          <pc:docMk/>
          <pc:sldMk cId="1789424112" sldId="298"/>
        </pc:sldMkLst>
        <pc:spChg chg="mod">
          <ac:chgData name="Robbie Nadeau" userId="01efb4a2-7e6a-45ff-9eb1-73ec02aae475" providerId="ADAL" clId="{88C8065E-2B74-47E4-8F89-27BD61C7A7EF}" dt="2023-05-10T12:41:48.472" v="0"/>
          <ac:spMkLst>
            <pc:docMk/>
            <pc:sldMk cId="1789424112" sldId="298"/>
            <ac:spMk id="2" creationId="{03539890-DC1A-488D-8BB2-DF48A39BA7ED}"/>
          </ac:spMkLst>
        </pc:spChg>
        <pc:spChg chg="mod">
          <ac:chgData name="Robbie Nadeau" userId="01efb4a2-7e6a-45ff-9eb1-73ec02aae475" providerId="ADAL" clId="{88C8065E-2B74-47E4-8F89-27BD61C7A7EF}" dt="2023-05-10T12:41:48.472" v="0"/>
          <ac:spMkLst>
            <pc:docMk/>
            <pc:sldMk cId="1789424112" sldId="298"/>
            <ac:spMk id="3" creationId="{7822F51D-3CB5-4B96-9F2D-F09CC69658F4}"/>
          </ac:spMkLst>
        </pc:spChg>
      </pc:sldChg>
      <pc:sldChg chg="modSp">
        <pc:chgData name="Robbie Nadeau" userId="01efb4a2-7e6a-45ff-9eb1-73ec02aae475" providerId="ADAL" clId="{88C8065E-2B74-47E4-8F89-27BD61C7A7EF}" dt="2023-05-10T12:41:48.472" v="0"/>
        <pc:sldMkLst>
          <pc:docMk/>
          <pc:sldMk cId="3158965418" sldId="299"/>
        </pc:sldMkLst>
        <pc:spChg chg="mod">
          <ac:chgData name="Robbie Nadeau" userId="01efb4a2-7e6a-45ff-9eb1-73ec02aae475" providerId="ADAL" clId="{88C8065E-2B74-47E4-8F89-27BD61C7A7EF}" dt="2023-05-10T12:41:48.472" v="0"/>
          <ac:spMkLst>
            <pc:docMk/>
            <pc:sldMk cId="3158965418" sldId="299"/>
            <ac:spMk id="2" creationId="{EEC74B7C-007D-461C-A7B5-2C1B0470AA03}"/>
          </ac:spMkLst>
        </pc:spChg>
        <pc:spChg chg="mod">
          <ac:chgData name="Robbie Nadeau" userId="01efb4a2-7e6a-45ff-9eb1-73ec02aae475" providerId="ADAL" clId="{88C8065E-2B74-47E4-8F89-27BD61C7A7EF}" dt="2023-05-10T12:41:48.472" v="0"/>
          <ac:spMkLst>
            <pc:docMk/>
            <pc:sldMk cId="3158965418" sldId="299"/>
            <ac:spMk id="3" creationId="{30C8B98D-BA11-413A-A95A-42BC4679DFCE}"/>
          </ac:spMkLst>
        </pc:spChg>
      </pc:sldChg>
    </pc:docChg>
  </pc:docChgLst>
  <pc:docChgLst>
    <pc:chgData name="Robbie Nadeau" userId="01efb4a2-7e6a-45ff-9eb1-73ec02aae475" providerId="ADAL" clId="{2BBD0E54-18D3-4C96-A09C-5A0E8639333B}"/>
    <pc:docChg chg="custSel modSld">
      <pc:chgData name="Robbie Nadeau" userId="01efb4a2-7e6a-45ff-9eb1-73ec02aae475" providerId="ADAL" clId="{2BBD0E54-18D3-4C96-A09C-5A0E8639333B}" dt="2023-05-24T19:29:48.754" v="14" actId="207"/>
      <pc:docMkLst>
        <pc:docMk/>
      </pc:docMkLst>
      <pc:sldChg chg="addSp delSp modSp mod">
        <pc:chgData name="Robbie Nadeau" userId="01efb4a2-7e6a-45ff-9eb1-73ec02aae475" providerId="ADAL" clId="{2BBD0E54-18D3-4C96-A09C-5A0E8639333B}" dt="2023-05-24T19:29:48.754" v="14" actId="207"/>
        <pc:sldMkLst>
          <pc:docMk/>
          <pc:sldMk cId="4176108171" sldId="256"/>
        </pc:sldMkLst>
        <pc:spChg chg="mod">
          <ac:chgData name="Robbie Nadeau" userId="01efb4a2-7e6a-45ff-9eb1-73ec02aae475" providerId="ADAL" clId="{2BBD0E54-18D3-4C96-A09C-5A0E8639333B}" dt="2023-05-24T17:50:10.393" v="12" actId="1076"/>
          <ac:spMkLst>
            <pc:docMk/>
            <pc:sldMk cId="4176108171" sldId="256"/>
            <ac:spMk id="2" creationId="{A332BDDC-7949-4D4E-A1E8-6FE1C0C9FBC0}"/>
          </ac:spMkLst>
        </pc:spChg>
        <pc:spChg chg="mod">
          <ac:chgData name="Robbie Nadeau" userId="01efb4a2-7e6a-45ff-9eb1-73ec02aae475" providerId="ADAL" clId="{2BBD0E54-18D3-4C96-A09C-5A0E8639333B}" dt="2023-05-24T17:50:05.425" v="10" actId="1076"/>
          <ac:spMkLst>
            <pc:docMk/>
            <pc:sldMk cId="4176108171" sldId="256"/>
            <ac:spMk id="3" creationId="{D0FA7265-42AA-47F5-823D-80A549176A16}"/>
          </ac:spMkLst>
        </pc:spChg>
        <pc:spChg chg="del">
          <ac:chgData name="Robbie Nadeau" userId="01efb4a2-7e6a-45ff-9eb1-73ec02aae475" providerId="ADAL" clId="{2BBD0E54-18D3-4C96-A09C-5A0E8639333B}" dt="2023-05-24T17:50:02.045" v="9" actId="478"/>
          <ac:spMkLst>
            <pc:docMk/>
            <pc:sldMk cId="4176108171" sldId="256"/>
            <ac:spMk id="5" creationId="{AB478889-7EF2-4D28-8EEE-673F545E3B59}"/>
          </ac:spMkLst>
        </pc:spChg>
        <pc:spChg chg="add mod">
          <ac:chgData name="Robbie Nadeau" userId="01efb4a2-7e6a-45ff-9eb1-73ec02aae475" providerId="ADAL" clId="{2BBD0E54-18D3-4C96-A09C-5A0E8639333B}" dt="2023-05-24T19:29:48.754" v="14" actId="207"/>
          <ac:spMkLst>
            <pc:docMk/>
            <pc:sldMk cId="4176108171" sldId="256"/>
            <ac:spMk id="6" creationId="{11D2F14C-2F0D-3038-CA9A-07CA269EFEF4}"/>
          </ac:spMkLst>
        </pc:spChg>
        <pc:spChg chg="del">
          <ac:chgData name="Robbie Nadeau" userId="01efb4a2-7e6a-45ff-9eb1-73ec02aae475" providerId="ADAL" clId="{2BBD0E54-18D3-4C96-A09C-5A0E8639333B}" dt="2023-05-24T17:50:07.857" v="11" actId="478"/>
          <ac:spMkLst>
            <pc:docMk/>
            <pc:sldMk cId="4176108171" sldId="256"/>
            <ac:spMk id="8" creationId="{9869BAFF-5CC1-4F64-826B-EB77F83ED57E}"/>
          </ac:spMkLst>
        </pc:spChg>
      </pc:sldChg>
    </pc:docChg>
  </pc:docChgLst>
  <pc:docChgLst>
    <pc:chgData name="Kaarin Lund" userId="S::klund@ruralcenter.org::4c833451-503a-4c9e-98fe-33846b16012e" providerId="AD" clId="Web-{88A50148-10C0-1AFA-DB23-57C488BD9F3E}"/>
    <pc:docChg chg="mod">
      <pc:chgData name="Kaarin Lund" userId="S::klund@ruralcenter.org::4c833451-503a-4c9e-98fe-33846b16012e" providerId="AD" clId="Web-{88A50148-10C0-1AFA-DB23-57C488BD9F3E}" dt="2022-01-05T19:38:53.160" v="1"/>
      <pc:docMkLst>
        <pc:docMk/>
      </pc:docMkLst>
      <pc:sldChg chg="addCm">
        <pc:chgData name="Kaarin Lund" userId="S::klund@ruralcenter.org::4c833451-503a-4c9e-98fe-33846b16012e" providerId="AD" clId="Web-{88A50148-10C0-1AFA-DB23-57C488BD9F3E}" dt="2022-01-05T19:38:53.160" v="1"/>
        <pc:sldMkLst>
          <pc:docMk/>
          <pc:sldMk cId="1789424112" sldId="298"/>
        </pc:sldMkLst>
      </pc:sldChg>
    </pc:docChg>
  </pc:docChgLst>
  <pc:docChgLst>
    <pc:chgData name="Selena McCord" userId="0a518c29-3377-4344-9afd-b892883bc6f0" providerId="ADAL" clId="{CBF29B50-E14A-4682-B6A1-6115CB9EB94E}"/>
    <pc:docChg chg="custSel modSld sldOrd">
      <pc:chgData name="Selena McCord" userId="0a518c29-3377-4344-9afd-b892883bc6f0" providerId="ADAL" clId="{CBF29B50-E14A-4682-B6A1-6115CB9EB94E}" dt="2022-01-05T19:47:27.041" v="486" actId="20577"/>
      <pc:docMkLst>
        <pc:docMk/>
      </pc:docMkLst>
      <pc:sldChg chg="modSp mod">
        <pc:chgData name="Selena McCord" userId="0a518c29-3377-4344-9afd-b892883bc6f0" providerId="ADAL" clId="{CBF29B50-E14A-4682-B6A1-6115CB9EB94E}" dt="2022-01-05T19:47:27.041" v="486" actId="20577"/>
        <pc:sldMkLst>
          <pc:docMk/>
          <pc:sldMk cId="4176108171" sldId="256"/>
        </pc:sldMkLst>
        <pc:spChg chg="mod">
          <ac:chgData name="Selena McCord" userId="0a518c29-3377-4344-9afd-b892883bc6f0" providerId="ADAL" clId="{CBF29B50-E14A-4682-B6A1-6115CB9EB94E}" dt="2022-01-05T19:47:27.041" v="486" actId="20577"/>
          <ac:spMkLst>
            <pc:docMk/>
            <pc:sldMk cId="4176108171" sldId="256"/>
            <ac:spMk id="2" creationId="{A332BDDC-7949-4D4E-A1E8-6FE1C0C9FBC0}"/>
          </ac:spMkLst>
        </pc:spChg>
      </pc:sldChg>
      <pc:sldChg chg="modSp mod ord">
        <pc:chgData name="Selena McCord" userId="0a518c29-3377-4344-9afd-b892883bc6f0" providerId="ADAL" clId="{CBF29B50-E14A-4682-B6A1-6115CB9EB94E}" dt="2022-01-05T19:43:37.921" v="273" actId="20577"/>
        <pc:sldMkLst>
          <pc:docMk/>
          <pc:sldMk cId="2986650069" sldId="292"/>
        </pc:sldMkLst>
        <pc:spChg chg="mod">
          <ac:chgData name="Selena McCord" userId="0a518c29-3377-4344-9afd-b892883bc6f0" providerId="ADAL" clId="{CBF29B50-E14A-4682-B6A1-6115CB9EB94E}" dt="2022-01-05T19:43:37.921" v="273" actId="20577"/>
          <ac:spMkLst>
            <pc:docMk/>
            <pc:sldMk cId="2986650069" sldId="292"/>
            <ac:spMk id="3" creationId="{97A287CB-0FDB-4DF6-977B-2878081ED786}"/>
          </ac:spMkLst>
        </pc:spChg>
        <pc:spChg chg="mod">
          <ac:chgData name="Selena McCord" userId="0a518c29-3377-4344-9afd-b892883bc6f0" providerId="ADAL" clId="{CBF29B50-E14A-4682-B6A1-6115CB9EB94E}" dt="2022-01-05T19:42:59.656" v="122" actId="1076"/>
          <ac:spMkLst>
            <pc:docMk/>
            <pc:sldMk cId="2986650069" sldId="292"/>
            <ac:spMk id="4" creationId="{84CFB235-C6D6-42C8-83CE-3575AC254E27}"/>
          </ac:spMkLst>
        </pc:spChg>
      </pc:sldChg>
      <pc:sldChg chg="modSp mod">
        <pc:chgData name="Selena McCord" userId="0a518c29-3377-4344-9afd-b892883bc6f0" providerId="ADAL" clId="{CBF29B50-E14A-4682-B6A1-6115CB9EB94E}" dt="2022-01-05T19:45:43.836" v="385" actId="20577"/>
        <pc:sldMkLst>
          <pc:docMk/>
          <pc:sldMk cId="1789424112" sldId="298"/>
        </pc:sldMkLst>
        <pc:spChg chg="mod">
          <ac:chgData name="Selena McCord" userId="0a518c29-3377-4344-9afd-b892883bc6f0" providerId="ADAL" clId="{CBF29B50-E14A-4682-B6A1-6115CB9EB94E}" dt="2022-01-05T19:45:43.836" v="385" actId="20577"/>
          <ac:spMkLst>
            <pc:docMk/>
            <pc:sldMk cId="1789424112" sldId="298"/>
            <ac:spMk id="2" creationId="{03539890-DC1A-488D-8BB2-DF48A39BA7ED}"/>
          </ac:spMkLst>
        </pc:spChg>
        <pc:spChg chg="mod">
          <ac:chgData name="Selena McCord" userId="0a518c29-3377-4344-9afd-b892883bc6f0" providerId="ADAL" clId="{CBF29B50-E14A-4682-B6A1-6115CB9EB94E}" dt="2022-01-05T19:44:09.235" v="278" actId="20577"/>
          <ac:spMkLst>
            <pc:docMk/>
            <pc:sldMk cId="1789424112" sldId="298"/>
            <ac:spMk id="3" creationId="{7822F51D-3CB5-4B96-9F2D-F09CC69658F4}"/>
          </ac:spMkLst>
        </pc:spChg>
      </pc:sldChg>
      <pc:sldChg chg="modSp mod">
        <pc:chgData name="Selena McCord" userId="0a518c29-3377-4344-9afd-b892883bc6f0" providerId="ADAL" clId="{CBF29B50-E14A-4682-B6A1-6115CB9EB94E}" dt="2022-01-05T19:46:19.064" v="469" actId="20577"/>
        <pc:sldMkLst>
          <pc:docMk/>
          <pc:sldMk cId="3158965418" sldId="299"/>
        </pc:sldMkLst>
        <pc:spChg chg="mod">
          <ac:chgData name="Selena McCord" userId="0a518c29-3377-4344-9afd-b892883bc6f0" providerId="ADAL" clId="{CBF29B50-E14A-4682-B6A1-6115CB9EB94E}" dt="2022-01-05T19:46:19.064" v="469" actId="20577"/>
          <ac:spMkLst>
            <pc:docMk/>
            <pc:sldMk cId="3158965418" sldId="299"/>
            <ac:spMk id="3" creationId="{30C8B98D-BA11-413A-A95A-42BC4679DFCE}"/>
          </ac:spMkLst>
        </pc:spChg>
      </pc:sldChg>
    </pc:docChg>
  </pc:docChgLst>
  <pc:docChgLst>
    <pc:chgData name="Selena McCord" userId="0a518c29-3377-4344-9afd-b892883bc6f0" providerId="ADAL" clId="{D78FDEB0-090E-413B-B606-0154708D22A5}"/>
    <pc:docChg chg="undo custSel addSld delSld modSld sldOrd">
      <pc:chgData name="Selena McCord" userId="0a518c29-3377-4344-9afd-b892883bc6f0" providerId="ADAL" clId="{D78FDEB0-090E-413B-B606-0154708D22A5}" dt="2020-09-04T19:51:46.992" v="447" actId="20577"/>
      <pc:docMkLst>
        <pc:docMk/>
      </pc:docMkLst>
      <pc:sldChg chg="addSp delSp modSp add ord modNotesTx">
        <pc:chgData name="Selena McCord" userId="0a518c29-3377-4344-9afd-b892883bc6f0" providerId="ADAL" clId="{D78FDEB0-090E-413B-B606-0154708D22A5}" dt="2020-09-04T19:51:16.441" v="411" actId="313"/>
        <pc:sldMkLst>
          <pc:docMk/>
          <pc:sldMk cId="2986650069" sldId="292"/>
        </pc:sldMkLst>
        <pc:spChg chg="mod">
          <ac:chgData name="Selena McCord" userId="0a518c29-3377-4344-9afd-b892883bc6f0" providerId="ADAL" clId="{D78FDEB0-090E-413B-B606-0154708D22A5}" dt="2020-09-04T19:51:16.441" v="411" actId="313"/>
          <ac:spMkLst>
            <pc:docMk/>
            <pc:sldMk cId="2986650069" sldId="292"/>
            <ac:spMk id="2" creationId="{54ADDEA4-6634-476D-82C1-161A96F569B9}"/>
          </ac:spMkLst>
        </pc:spChg>
        <pc:spChg chg="mod">
          <ac:chgData name="Selena McCord" userId="0a518c29-3377-4344-9afd-b892883bc6f0" providerId="ADAL" clId="{D78FDEB0-090E-413B-B606-0154708D22A5}" dt="2020-09-04T19:42:44.754" v="160" actId="20577"/>
          <ac:spMkLst>
            <pc:docMk/>
            <pc:sldMk cId="2986650069" sldId="292"/>
            <ac:spMk id="3" creationId="{97A287CB-0FDB-4DF6-977B-2878081ED786}"/>
          </ac:spMkLst>
        </pc:spChg>
        <pc:spChg chg="add mod">
          <ac:chgData name="Selena McCord" userId="0a518c29-3377-4344-9afd-b892883bc6f0" providerId="ADAL" clId="{D78FDEB0-090E-413B-B606-0154708D22A5}" dt="2020-09-04T19:42:33.232" v="132" actId="20577"/>
          <ac:spMkLst>
            <pc:docMk/>
            <pc:sldMk cId="2986650069" sldId="292"/>
            <ac:spMk id="4" creationId="{84CFB235-C6D6-42C8-83CE-3575AC254E27}"/>
          </ac:spMkLst>
        </pc:spChg>
        <pc:picChg chg="del">
          <ac:chgData name="Selena McCord" userId="0a518c29-3377-4344-9afd-b892883bc6f0" providerId="ADAL" clId="{D78FDEB0-090E-413B-B606-0154708D22A5}" dt="2020-09-04T19:42:05.552" v="76"/>
          <ac:picMkLst>
            <pc:docMk/>
            <pc:sldMk cId="2986650069" sldId="292"/>
            <ac:picMk id="5" creationId="{0312B8BE-1CAD-4906-BDC8-4F6EF98C91BE}"/>
          </ac:picMkLst>
        </pc:picChg>
      </pc:sldChg>
      <pc:sldChg chg="modSp ord">
        <pc:chgData name="Selena McCord" userId="0a518c29-3377-4344-9afd-b892883bc6f0" providerId="ADAL" clId="{D78FDEB0-090E-413B-B606-0154708D22A5}" dt="2020-09-04T19:51:46.992" v="447" actId="20577"/>
        <pc:sldMkLst>
          <pc:docMk/>
          <pc:sldMk cId="518163656" sldId="297"/>
        </pc:sldMkLst>
        <pc:spChg chg="mod">
          <ac:chgData name="Selena McCord" userId="0a518c29-3377-4344-9afd-b892883bc6f0" providerId="ADAL" clId="{D78FDEB0-090E-413B-B606-0154708D22A5}" dt="2020-09-04T19:51:46.992" v="447" actId="20577"/>
          <ac:spMkLst>
            <pc:docMk/>
            <pc:sldMk cId="518163656" sldId="297"/>
            <ac:spMk id="2" creationId="{54ADDEA4-6634-476D-82C1-161A96F569B9}"/>
          </ac:spMkLst>
        </pc:spChg>
      </pc:sldChg>
      <pc:sldChg chg="modSp">
        <pc:chgData name="Selena McCord" userId="0a518c29-3377-4344-9afd-b892883bc6f0" providerId="ADAL" clId="{D78FDEB0-090E-413B-B606-0154708D22A5}" dt="2020-09-04T19:51:30.063" v="423" actId="20577"/>
        <pc:sldMkLst>
          <pc:docMk/>
          <pc:sldMk cId="1789424112" sldId="298"/>
        </pc:sldMkLst>
        <pc:spChg chg="mod">
          <ac:chgData name="Selena McCord" userId="0a518c29-3377-4344-9afd-b892883bc6f0" providerId="ADAL" clId="{D78FDEB0-090E-413B-B606-0154708D22A5}" dt="2020-09-04T19:51:30.063" v="423" actId="20577"/>
          <ac:spMkLst>
            <pc:docMk/>
            <pc:sldMk cId="1789424112" sldId="298"/>
            <ac:spMk id="2" creationId="{03539890-DC1A-488D-8BB2-DF48A39BA7ED}"/>
          </ac:spMkLst>
        </pc:spChg>
        <pc:spChg chg="mod">
          <ac:chgData name="Selena McCord" userId="0a518c29-3377-4344-9afd-b892883bc6f0" providerId="ADAL" clId="{D78FDEB0-090E-413B-B606-0154708D22A5}" dt="2020-09-04T19:46:43.980" v="304" actId="113"/>
          <ac:spMkLst>
            <pc:docMk/>
            <pc:sldMk cId="1789424112" sldId="298"/>
            <ac:spMk id="3" creationId="{7822F51D-3CB5-4B96-9F2D-F09CC69658F4}"/>
          </ac:spMkLst>
        </pc:spChg>
      </pc:sldChg>
      <pc:sldChg chg="modSp">
        <pc:chgData name="Selena McCord" userId="0a518c29-3377-4344-9afd-b892883bc6f0" providerId="ADAL" clId="{D78FDEB0-090E-413B-B606-0154708D22A5}" dt="2020-09-04T19:51:38.831" v="435" actId="20577"/>
        <pc:sldMkLst>
          <pc:docMk/>
          <pc:sldMk cId="3158965418" sldId="299"/>
        </pc:sldMkLst>
        <pc:spChg chg="mod">
          <ac:chgData name="Selena McCord" userId="0a518c29-3377-4344-9afd-b892883bc6f0" providerId="ADAL" clId="{D78FDEB0-090E-413B-B606-0154708D22A5}" dt="2020-09-04T19:51:38.831" v="435" actId="20577"/>
          <ac:spMkLst>
            <pc:docMk/>
            <pc:sldMk cId="3158965418" sldId="299"/>
            <ac:spMk id="2" creationId="{EEC74B7C-007D-461C-A7B5-2C1B0470AA03}"/>
          </ac:spMkLst>
        </pc:spChg>
        <pc:spChg chg="mod">
          <ac:chgData name="Selena McCord" userId="0a518c29-3377-4344-9afd-b892883bc6f0" providerId="ADAL" clId="{D78FDEB0-090E-413B-B606-0154708D22A5}" dt="2020-09-04T19:46:54.336" v="305" actId="113"/>
          <ac:spMkLst>
            <pc:docMk/>
            <pc:sldMk cId="3158965418" sldId="299"/>
            <ac:spMk id="3" creationId="{30C8B98D-BA11-413A-A95A-42BC4679DFCE}"/>
          </ac:spMkLst>
        </pc:spChg>
      </pc:sldChg>
      <pc:sldChg chg="add del">
        <pc:chgData name="Selena McCord" userId="0a518c29-3377-4344-9afd-b892883bc6f0" providerId="ADAL" clId="{D78FDEB0-090E-413B-B606-0154708D22A5}" dt="2020-09-04T19:42:47.601" v="161" actId="2696"/>
        <pc:sldMkLst>
          <pc:docMk/>
          <pc:sldMk cId="254826867" sldId="300"/>
        </pc:sldMkLst>
      </pc:sldChg>
      <pc:sldChg chg="add del">
        <pc:chgData name="Selena McCord" userId="0a518c29-3377-4344-9afd-b892883bc6f0" providerId="ADAL" clId="{D78FDEB0-090E-413B-B606-0154708D22A5}" dt="2020-09-04T19:42:51.056" v="162" actId="2696"/>
        <pc:sldMkLst>
          <pc:docMk/>
          <pc:sldMk cId="2367685218" sldId="301"/>
        </pc:sldMkLst>
      </pc:sldChg>
      <pc:sldChg chg="add del">
        <pc:chgData name="Selena McCord" userId="0a518c29-3377-4344-9afd-b892883bc6f0" providerId="ADAL" clId="{D78FDEB0-090E-413B-B606-0154708D22A5}" dt="2020-09-04T19:45:31.241" v="303" actId="2696"/>
        <pc:sldMkLst>
          <pc:docMk/>
          <pc:sldMk cId="1752135385" sldId="302"/>
        </pc:sldMkLst>
      </pc:sldChg>
      <pc:sldChg chg="addSp delSp modSp add del">
        <pc:chgData name="Selena McCord" userId="0a518c29-3377-4344-9afd-b892883bc6f0" providerId="ADAL" clId="{D78FDEB0-090E-413B-B606-0154708D22A5}" dt="2020-09-04T19:43:33.721" v="185" actId="2696"/>
        <pc:sldMkLst>
          <pc:docMk/>
          <pc:sldMk cId="3055557591" sldId="303"/>
        </pc:sldMkLst>
        <pc:spChg chg="del">
          <ac:chgData name="Selena McCord" userId="0a518c29-3377-4344-9afd-b892883bc6f0" providerId="ADAL" clId="{D78FDEB0-090E-413B-B606-0154708D22A5}" dt="2020-09-04T19:43:24.140" v="183"/>
          <ac:spMkLst>
            <pc:docMk/>
            <pc:sldMk cId="3055557591" sldId="303"/>
            <ac:spMk id="2" creationId="{29B49B77-C670-49FC-9304-DD9D1E1EA03C}"/>
          </ac:spMkLst>
        </pc:spChg>
        <pc:spChg chg="del">
          <ac:chgData name="Selena McCord" userId="0a518c29-3377-4344-9afd-b892883bc6f0" providerId="ADAL" clId="{D78FDEB0-090E-413B-B606-0154708D22A5}" dt="2020-09-04T19:43:24.140" v="183"/>
          <ac:spMkLst>
            <pc:docMk/>
            <pc:sldMk cId="3055557591" sldId="303"/>
            <ac:spMk id="3" creationId="{D720A1C2-0558-4C00-AA26-890B549A2B48}"/>
          </ac:spMkLst>
        </pc:spChg>
        <pc:spChg chg="del">
          <ac:chgData name="Selena McCord" userId="0a518c29-3377-4344-9afd-b892883bc6f0" providerId="ADAL" clId="{D78FDEB0-090E-413B-B606-0154708D22A5}" dt="2020-09-04T19:43:24.140" v="183"/>
          <ac:spMkLst>
            <pc:docMk/>
            <pc:sldMk cId="3055557591" sldId="303"/>
            <ac:spMk id="4" creationId="{CC742A76-3904-441D-AC16-0FFE14B6E014}"/>
          </ac:spMkLst>
        </pc:spChg>
        <pc:spChg chg="add mod">
          <ac:chgData name="Selena McCord" userId="0a518c29-3377-4344-9afd-b892883bc6f0" providerId="ADAL" clId="{D78FDEB0-090E-413B-B606-0154708D22A5}" dt="2020-09-04T19:43:24.140" v="183"/>
          <ac:spMkLst>
            <pc:docMk/>
            <pc:sldMk cId="3055557591" sldId="303"/>
            <ac:spMk id="5" creationId="{04FA2E1D-F1FC-4300-BE52-088966BFCF16}"/>
          </ac:spMkLst>
        </pc:spChg>
        <pc:spChg chg="add mod">
          <ac:chgData name="Selena McCord" userId="0a518c29-3377-4344-9afd-b892883bc6f0" providerId="ADAL" clId="{D78FDEB0-090E-413B-B606-0154708D22A5}" dt="2020-09-04T19:43:24.140" v="183"/>
          <ac:spMkLst>
            <pc:docMk/>
            <pc:sldMk cId="3055557591" sldId="303"/>
            <ac:spMk id="6" creationId="{F01F1F88-1549-4EA1-98F5-7306E208AFC2}"/>
          </ac:spMkLst>
        </pc:spChg>
        <pc:spChg chg="add mod">
          <ac:chgData name="Selena McCord" userId="0a518c29-3377-4344-9afd-b892883bc6f0" providerId="ADAL" clId="{D78FDEB0-090E-413B-B606-0154708D22A5}" dt="2020-09-04T19:43:24.140" v="183"/>
          <ac:spMkLst>
            <pc:docMk/>
            <pc:sldMk cId="3055557591" sldId="303"/>
            <ac:spMk id="7" creationId="{9AD0CE6D-CE10-4A8F-BA81-6D74940D2716}"/>
          </ac:spMkLst>
        </pc:spChg>
      </pc:sldChg>
      <pc:sldChg chg="modSp add">
        <pc:chgData name="Selena McCord" userId="0a518c29-3377-4344-9afd-b892883bc6f0" providerId="ADAL" clId="{D78FDEB0-090E-413B-B606-0154708D22A5}" dt="2020-09-04T19:51:10.327" v="410" actId="20577"/>
        <pc:sldMkLst>
          <pc:docMk/>
          <pc:sldMk cId="3899047477" sldId="304"/>
        </pc:sldMkLst>
        <pc:spChg chg="mod">
          <ac:chgData name="Selena McCord" userId="0a518c29-3377-4344-9afd-b892883bc6f0" providerId="ADAL" clId="{D78FDEB0-090E-413B-B606-0154708D22A5}" dt="2020-09-04T19:51:10.327" v="410" actId="20577"/>
          <ac:spMkLst>
            <pc:docMk/>
            <pc:sldMk cId="3899047477" sldId="304"/>
            <ac:spMk id="2" creationId="{54ADDEA4-6634-476D-82C1-161A96F569B9}"/>
          </ac:spMkLst>
        </pc:spChg>
        <pc:spChg chg="mod">
          <ac:chgData name="Selena McCord" userId="0a518c29-3377-4344-9afd-b892883bc6f0" providerId="ADAL" clId="{D78FDEB0-090E-413B-B606-0154708D22A5}" dt="2020-09-04T19:45:12.362" v="302" actId="20577"/>
          <ac:spMkLst>
            <pc:docMk/>
            <pc:sldMk cId="3899047477" sldId="304"/>
            <ac:spMk id="3" creationId="{97A287CB-0FDB-4DF6-977B-2878081ED786}"/>
          </ac:spMkLst>
        </pc:spChg>
      </pc:sldChg>
    </pc:docChg>
  </pc:docChgLst>
  <pc:docChgLst>
    <pc:chgData name="Kaarin Lund" userId="4c833451-503a-4c9e-98fe-33846b16012e" providerId="ADAL" clId="{5207B748-8021-4DEC-9DC4-1C9E5AD3F93F}"/>
    <pc:docChg chg="delSld modSld">
      <pc:chgData name="Kaarin Lund" userId="4c833451-503a-4c9e-98fe-33846b16012e" providerId="ADAL" clId="{5207B748-8021-4DEC-9DC4-1C9E5AD3F93F}" dt="2021-02-19T20:26:37.607" v="7" actId="2696"/>
      <pc:docMkLst>
        <pc:docMk/>
      </pc:docMkLst>
      <pc:sldChg chg="modSp mod">
        <pc:chgData name="Kaarin Lund" userId="4c833451-503a-4c9e-98fe-33846b16012e" providerId="ADAL" clId="{5207B748-8021-4DEC-9DC4-1C9E5AD3F93F}" dt="2021-02-19T20:26:31.277" v="6" actId="113"/>
        <pc:sldMkLst>
          <pc:docMk/>
          <pc:sldMk cId="2986650069" sldId="292"/>
        </pc:sldMkLst>
        <pc:spChg chg="mod">
          <ac:chgData name="Kaarin Lund" userId="4c833451-503a-4c9e-98fe-33846b16012e" providerId="ADAL" clId="{5207B748-8021-4DEC-9DC4-1C9E5AD3F93F}" dt="2021-02-19T20:26:12.664" v="1" actId="20577"/>
          <ac:spMkLst>
            <pc:docMk/>
            <pc:sldMk cId="2986650069" sldId="292"/>
            <ac:spMk id="2" creationId="{54ADDEA4-6634-476D-82C1-161A96F569B9}"/>
          </ac:spMkLst>
        </pc:spChg>
        <pc:spChg chg="mod">
          <ac:chgData name="Kaarin Lund" userId="4c833451-503a-4c9e-98fe-33846b16012e" providerId="ADAL" clId="{5207B748-8021-4DEC-9DC4-1C9E5AD3F93F}" dt="2021-02-19T20:26:31.277" v="6" actId="113"/>
          <ac:spMkLst>
            <pc:docMk/>
            <pc:sldMk cId="2986650069" sldId="292"/>
            <ac:spMk id="3" creationId="{97A287CB-0FDB-4DF6-977B-2878081ED786}"/>
          </ac:spMkLst>
        </pc:spChg>
      </pc:sldChg>
      <pc:sldChg chg="modSp del mod">
        <pc:chgData name="Kaarin Lund" userId="4c833451-503a-4c9e-98fe-33846b16012e" providerId="ADAL" clId="{5207B748-8021-4DEC-9DC4-1C9E5AD3F93F}" dt="2021-02-19T20:26:37.607" v="7" actId="2696"/>
        <pc:sldMkLst>
          <pc:docMk/>
          <pc:sldMk cId="3899047477" sldId="304"/>
        </pc:sldMkLst>
        <pc:spChg chg="mod">
          <ac:chgData name="Kaarin Lund" userId="4c833451-503a-4c9e-98fe-33846b16012e" providerId="ADAL" clId="{5207B748-8021-4DEC-9DC4-1C9E5AD3F93F}" dt="2021-02-19T20:26:22.522" v="3" actId="21"/>
          <ac:spMkLst>
            <pc:docMk/>
            <pc:sldMk cId="3899047477" sldId="304"/>
            <ac:spMk id="3" creationId="{97A287CB-0FDB-4DF6-977B-2878081ED786}"/>
          </ac:spMkLst>
        </pc:spChg>
      </pc:sldChg>
    </pc:docChg>
  </pc:docChgLst>
  <pc:docChgLst>
    <pc:chgData name="Ambresha Johnson" userId="S::ajohnson@ruralcenter.org::f3663794-4526-438b-8822-a6eee4229012" providerId="AD" clId="Web-{E04589FF-4B64-633E-AF75-392001983786}"/>
    <pc:docChg chg="sldOrd">
      <pc:chgData name="Ambresha Johnson" userId="S::ajohnson@ruralcenter.org::f3663794-4526-438b-8822-a6eee4229012" providerId="AD" clId="Web-{E04589FF-4B64-633E-AF75-392001983786}" dt="2022-01-05T19:38:18.382" v="0"/>
      <pc:docMkLst>
        <pc:docMk/>
      </pc:docMkLst>
      <pc:sldChg chg="ord">
        <pc:chgData name="Ambresha Johnson" userId="S::ajohnson@ruralcenter.org::f3663794-4526-438b-8822-a6eee4229012" providerId="AD" clId="Web-{E04589FF-4B64-633E-AF75-392001983786}" dt="2022-01-05T19:38:18.382" v="0"/>
        <pc:sldMkLst>
          <pc:docMk/>
          <pc:sldMk cId="2986650069" sldId="292"/>
        </pc:sldMkLst>
      </pc:sldChg>
    </pc:docChg>
  </pc:docChgLst>
  <pc:docChgLst>
    <pc:chgData name="Kaarin Lund" userId="4c833451-503a-4c9e-98fe-33846b16012e" providerId="ADAL" clId="{479956CD-3BB5-4EE8-ADBE-4623BCCE6172}"/>
    <pc:docChg chg="addSld delSld modSld">
      <pc:chgData name="Kaarin Lund" userId="4c833451-503a-4c9e-98fe-33846b16012e" providerId="ADAL" clId="{479956CD-3BB5-4EE8-ADBE-4623BCCE6172}" dt="2020-09-02T19:54:40.193" v="435" actId="20577"/>
      <pc:docMkLst>
        <pc:docMk/>
      </pc:docMkLst>
      <pc:sldChg chg="modSp">
        <pc:chgData name="Kaarin Lund" userId="4c833451-503a-4c9e-98fe-33846b16012e" providerId="ADAL" clId="{479956CD-3BB5-4EE8-ADBE-4623BCCE6172}" dt="2020-09-02T19:47:34.545" v="35" actId="20577"/>
        <pc:sldMkLst>
          <pc:docMk/>
          <pc:sldMk cId="4176108171" sldId="256"/>
        </pc:sldMkLst>
        <pc:spChg chg="mod">
          <ac:chgData name="Kaarin Lund" userId="4c833451-503a-4c9e-98fe-33846b16012e" providerId="ADAL" clId="{479956CD-3BB5-4EE8-ADBE-4623BCCE6172}" dt="2020-09-02T19:47:34.545" v="35" actId="20577"/>
          <ac:spMkLst>
            <pc:docMk/>
            <pc:sldMk cId="4176108171" sldId="256"/>
            <ac:spMk id="2" creationId="{A332BDDC-7949-4D4E-A1E8-6FE1C0C9FBC0}"/>
          </ac:spMkLst>
        </pc:spChg>
      </pc:sldChg>
      <pc:sldChg chg="del">
        <pc:chgData name="Kaarin Lund" userId="4c833451-503a-4c9e-98fe-33846b16012e" providerId="ADAL" clId="{479956CD-3BB5-4EE8-ADBE-4623BCCE6172}" dt="2020-09-02T19:48:04.560" v="36" actId="2696"/>
        <pc:sldMkLst>
          <pc:docMk/>
          <pc:sldMk cId="1933180739" sldId="291"/>
        </pc:sldMkLst>
      </pc:sldChg>
      <pc:sldChg chg="del">
        <pc:chgData name="Kaarin Lund" userId="4c833451-503a-4c9e-98fe-33846b16012e" providerId="ADAL" clId="{479956CD-3BB5-4EE8-ADBE-4623BCCE6172}" dt="2020-09-02T19:48:13.804" v="39" actId="2696"/>
        <pc:sldMkLst>
          <pc:docMk/>
          <pc:sldMk cId="1127504590" sldId="292"/>
        </pc:sldMkLst>
      </pc:sldChg>
      <pc:sldChg chg="del">
        <pc:chgData name="Kaarin Lund" userId="4c833451-503a-4c9e-98fe-33846b16012e" providerId="ADAL" clId="{479956CD-3BB5-4EE8-ADBE-4623BCCE6172}" dt="2020-09-02T19:48:19.979" v="41" actId="2696"/>
        <pc:sldMkLst>
          <pc:docMk/>
          <pc:sldMk cId="3626654177" sldId="293"/>
        </pc:sldMkLst>
      </pc:sldChg>
      <pc:sldChg chg="del">
        <pc:chgData name="Kaarin Lund" userId="4c833451-503a-4c9e-98fe-33846b16012e" providerId="ADAL" clId="{479956CD-3BB5-4EE8-ADBE-4623BCCE6172}" dt="2020-09-02T19:48:07.072" v="37" actId="2696"/>
        <pc:sldMkLst>
          <pc:docMk/>
          <pc:sldMk cId="2682850536" sldId="296"/>
        </pc:sldMkLst>
      </pc:sldChg>
      <pc:sldChg chg="modSp add">
        <pc:chgData name="Kaarin Lund" userId="4c833451-503a-4c9e-98fe-33846b16012e" providerId="ADAL" clId="{479956CD-3BB5-4EE8-ADBE-4623BCCE6172}" dt="2020-09-02T19:51:41.386" v="146" actId="20577"/>
        <pc:sldMkLst>
          <pc:docMk/>
          <pc:sldMk cId="518163656" sldId="297"/>
        </pc:sldMkLst>
        <pc:spChg chg="mod">
          <ac:chgData name="Kaarin Lund" userId="4c833451-503a-4c9e-98fe-33846b16012e" providerId="ADAL" clId="{479956CD-3BB5-4EE8-ADBE-4623BCCE6172}" dt="2020-09-02T19:51:41.386" v="146" actId="20577"/>
          <ac:spMkLst>
            <pc:docMk/>
            <pc:sldMk cId="518163656" sldId="297"/>
            <ac:spMk id="3" creationId="{97A287CB-0FDB-4DF6-977B-2878081ED786}"/>
          </ac:spMkLst>
        </pc:spChg>
      </pc:sldChg>
      <pc:sldChg chg="modSp add">
        <pc:chgData name="Kaarin Lund" userId="4c833451-503a-4c9e-98fe-33846b16012e" providerId="ADAL" clId="{479956CD-3BB5-4EE8-ADBE-4623BCCE6172}" dt="2020-09-02T19:53:08.466" v="292" actId="20577"/>
        <pc:sldMkLst>
          <pc:docMk/>
          <pc:sldMk cId="1789424112" sldId="298"/>
        </pc:sldMkLst>
        <pc:spChg chg="mod">
          <ac:chgData name="Kaarin Lund" userId="4c833451-503a-4c9e-98fe-33846b16012e" providerId="ADAL" clId="{479956CD-3BB5-4EE8-ADBE-4623BCCE6172}" dt="2020-09-02T19:51:51.536" v="166" actId="20577"/>
          <ac:spMkLst>
            <pc:docMk/>
            <pc:sldMk cId="1789424112" sldId="298"/>
            <ac:spMk id="2" creationId="{03539890-DC1A-488D-8BB2-DF48A39BA7ED}"/>
          </ac:spMkLst>
        </pc:spChg>
        <pc:spChg chg="mod">
          <ac:chgData name="Kaarin Lund" userId="4c833451-503a-4c9e-98fe-33846b16012e" providerId="ADAL" clId="{479956CD-3BB5-4EE8-ADBE-4623BCCE6172}" dt="2020-09-02T19:53:08.466" v="292" actId="20577"/>
          <ac:spMkLst>
            <pc:docMk/>
            <pc:sldMk cId="1789424112" sldId="298"/>
            <ac:spMk id="3" creationId="{7822F51D-3CB5-4B96-9F2D-F09CC69658F4}"/>
          </ac:spMkLst>
        </pc:spChg>
      </pc:sldChg>
      <pc:sldChg chg="add del">
        <pc:chgData name="Kaarin Lund" userId="4c833451-503a-4c9e-98fe-33846b16012e" providerId="ADAL" clId="{479956CD-3BB5-4EE8-ADBE-4623BCCE6172}" dt="2020-09-02T19:48:16.656" v="40" actId="2696"/>
        <pc:sldMkLst>
          <pc:docMk/>
          <pc:sldMk cId="2960873096" sldId="298"/>
        </pc:sldMkLst>
      </pc:sldChg>
      <pc:sldChg chg="modSp add">
        <pc:chgData name="Kaarin Lund" userId="4c833451-503a-4c9e-98fe-33846b16012e" providerId="ADAL" clId="{479956CD-3BB5-4EE8-ADBE-4623BCCE6172}" dt="2020-09-02T19:54:40.193" v="435" actId="20577"/>
        <pc:sldMkLst>
          <pc:docMk/>
          <pc:sldMk cId="3158965418" sldId="299"/>
        </pc:sldMkLst>
        <pc:spChg chg="mod">
          <ac:chgData name="Kaarin Lund" userId="4c833451-503a-4c9e-98fe-33846b16012e" providerId="ADAL" clId="{479956CD-3BB5-4EE8-ADBE-4623BCCE6172}" dt="2020-09-02T19:54:01.472" v="313" actId="20577"/>
          <ac:spMkLst>
            <pc:docMk/>
            <pc:sldMk cId="3158965418" sldId="299"/>
            <ac:spMk id="2" creationId="{EEC74B7C-007D-461C-A7B5-2C1B0470AA03}"/>
          </ac:spMkLst>
        </pc:spChg>
        <pc:spChg chg="mod">
          <ac:chgData name="Kaarin Lund" userId="4c833451-503a-4c9e-98fe-33846b16012e" providerId="ADAL" clId="{479956CD-3BB5-4EE8-ADBE-4623BCCE6172}" dt="2020-09-02T19:54:40.193" v="435" actId="20577"/>
          <ac:spMkLst>
            <pc:docMk/>
            <pc:sldMk cId="3158965418" sldId="299"/>
            <ac:spMk id="3" creationId="{30C8B98D-BA11-413A-A95A-42BC4679DFCE}"/>
          </ac:spMkLst>
        </pc:spChg>
      </pc:sldChg>
    </pc:docChg>
  </pc:docChgLst>
  <pc:docChgLst>
    <pc:chgData name="Selena McCord" userId="0a518c29-3377-4344-9afd-b892883bc6f0" providerId="ADAL" clId="{79584B73-4DF3-402A-90F7-35835BD1CE66}"/>
    <pc:docChg chg="custSel addSld delSld modSld sldOrd">
      <pc:chgData name="Selena McCord" userId="0a518c29-3377-4344-9afd-b892883bc6f0" providerId="ADAL" clId="{79584B73-4DF3-402A-90F7-35835BD1CE66}" dt="2020-08-12T13:25:02.020" v="381" actId="6549"/>
      <pc:docMkLst>
        <pc:docMk/>
      </pc:docMkLst>
      <pc:sldChg chg="modSp">
        <pc:chgData name="Selena McCord" userId="0a518c29-3377-4344-9afd-b892883bc6f0" providerId="ADAL" clId="{79584B73-4DF3-402A-90F7-35835BD1CE66}" dt="2020-08-12T12:53:37.632" v="18" actId="20577"/>
        <pc:sldMkLst>
          <pc:docMk/>
          <pc:sldMk cId="4176108171" sldId="256"/>
        </pc:sldMkLst>
        <pc:spChg chg="mod">
          <ac:chgData name="Selena McCord" userId="0a518c29-3377-4344-9afd-b892883bc6f0" providerId="ADAL" clId="{79584B73-4DF3-402A-90F7-35835BD1CE66}" dt="2020-08-12T12:52:51.510" v="16" actId="20577"/>
          <ac:spMkLst>
            <pc:docMk/>
            <pc:sldMk cId="4176108171" sldId="256"/>
            <ac:spMk id="2" creationId="{A332BDDC-7949-4D4E-A1E8-6FE1C0C9FBC0}"/>
          </ac:spMkLst>
        </pc:spChg>
        <pc:spChg chg="mod">
          <ac:chgData name="Selena McCord" userId="0a518c29-3377-4344-9afd-b892883bc6f0" providerId="ADAL" clId="{79584B73-4DF3-402A-90F7-35835BD1CE66}" dt="2020-08-12T12:53:37.632" v="18" actId="20577"/>
          <ac:spMkLst>
            <pc:docMk/>
            <pc:sldMk cId="4176108171" sldId="256"/>
            <ac:spMk id="5" creationId="{AB478889-7EF2-4D28-8EEE-673F545E3B59}"/>
          </ac:spMkLst>
        </pc:spChg>
      </pc:sldChg>
      <pc:sldChg chg="modSp">
        <pc:chgData name="Selena McCord" userId="0a518c29-3377-4344-9afd-b892883bc6f0" providerId="ADAL" clId="{79584B73-4DF3-402A-90F7-35835BD1CE66}" dt="2020-08-12T13:24:20.598" v="360" actId="113"/>
        <pc:sldMkLst>
          <pc:docMk/>
          <pc:sldMk cId="1933180739" sldId="291"/>
        </pc:sldMkLst>
        <pc:spChg chg="mod">
          <ac:chgData name="Selena McCord" userId="0a518c29-3377-4344-9afd-b892883bc6f0" providerId="ADAL" clId="{79584B73-4DF3-402A-90F7-35835BD1CE66}" dt="2020-08-12T13:16:53.710" v="39" actId="6549"/>
          <ac:spMkLst>
            <pc:docMk/>
            <pc:sldMk cId="1933180739" sldId="291"/>
            <ac:spMk id="2" creationId="{54ADDEA4-6634-476D-82C1-161A96F569B9}"/>
          </ac:spMkLst>
        </pc:spChg>
        <pc:spChg chg="mod">
          <ac:chgData name="Selena McCord" userId="0a518c29-3377-4344-9afd-b892883bc6f0" providerId="ADAL" clId="{79584B73-4DF3-402A-90F7-35835BD1CE66}" dt="2020-08-12T13:24:20.598" v="360" actId="113"/>
          <ac:spMkLst>
            <pc:docMk/>
            <pc:sldMk cId="1933180739" sldId="291"/>
            <ac:spMk id="3" creationId="{97A287CB-0FDB-4DF6-977B-2878081ED786}"/>
          </ac:spMkLst>
        </pc:spChg>
      </pc:sldChg>
      <pc:sldChg chg="modSp">
        <pc:chgData name="Selena McCord" userId="0a518c29-3377-4344-9afd-b892883bc6f0" providerId="ADAL" clId="{79584B73-4DF3-402A-90F7-35835BD1CE66}" dt="2020-08-12T13:22:42.081" v="256" actId="113"/>
        <pc:sldMkLst>
          <pc:docMk/>
          <pc:sldMk cId="1127504590" sldId="292"/>
        </pc:sldMkLst>
        <pc:spChg chg="mod">
          <ac:chgData name="Selena McCord" userId="0a518c29-3377-4344-9afd-b892883bc6f0" providerId="ADAL" clId="{79584B73-4DF3-402A-90F7-35835BD1CE66}" dt="2020-08-12T13:22:42.081" v="256" actId="113"/>
          <ac:spMkLst>
            <pc:docMk/>
            <pc:sldMk cId="1127504590" sldId="292"/>
            <ac:spMk id="3" creationId="{A44540D9-3049-4C6B-9402-2033810F72D6}"/>
          </ac:spMkLst>
        </pc:spChg>
      </pc:sldChg>
      <pc:sldChg chg="modSp">
        <pc:chgData name="Selena McCord" userId="0a518c29-3377-4344-9afd-b892883bc6f0" providerId="ADAL" clId="{79584B73-4DF3-402A-90F7-35835BD1CE66}" dt="2020-08-12T13:22:53.208" v="258" actId="113"/>
        <pc:sldMkLst>
          <pc:docMk/>
          <pc:sldMk cId="3626654177" sldId="293"/>
        </pc:sldMkLst>
        <pc:spChg chg="mod">
          <ac:chgData name="Selena McCord" userId="0a518c29-3377-4344-9afd-b892883bc6f0" providerId="ADAL" clId="{79584B73-4DF3-402A-90F7-35835BD1CE66}" dt="2020-08-12T13:22:53.208" v="258" actId="113"/>
          <ac:spMkLst>
            <pc:docMk/>
            <pc:sldMk cId="3626654177" sldId="293"/>
            <ac:spMk id="3" creationId="{A44540D9-3049-4C6B-9402-2033810F72D6}"/>
          </ac:spMkLst>
        </pc:spChg>
      </pc:sldChg>
      <pc:sldChg chg="del">
        <pc:chgData name="Selena McCord" userId="0a518c29-3377-4344-9afd-b892883bc6f0" providerId="ADAL" clId="{79584B73-4DF3-402A-90F7-35835BD1CE66}" dt="2020-08-12T12:54:13.297" v="21" actId="2696"/>
        <pc:sldMkLst>
          <pc:docMk/>
          <pc:sldMk cId="1051420833" sldId="294"/>
        </pc:sldMkLst>
      </pc:sldChg>
      <pc:sldChg chg="add del ord">
        <pc:chgData name="Selena McCord" userId="0a518c29-3377-4344-9afd-b892883bc6f0" providerId="ADAL" clId="{79584B73-4DF3-402A-90F7-35835BD1CE66}" dt="2020-08-12T13:18:23.861" v="170" actId="2696"/>
        <pc:sldMkLst>
          <pc:docMk/>
          <pc:sldMk cId="1216734833" sldId="295"/>
        </pc:sldMkLst>
      </pc:sldChg>
      <pc:sldChg chg="modSp add">
        <pc:chgData name="Selena McCord" userId="0a518c29-3377-4344-9afd-b892883bc6f0" providerId="ADAL" clId="{79584B73-4DF3-402A-90F7-35835BD1CE66}" dt="2020-08-12T13:25:02.020" v="381" actId="6549"/>
        <pc:sldMkLst>
          <pc:docMk/>
          <pc:sldMk cId="2682850536" sldId="296"/>
        </pc:sldMkLst>
        <pc:spChg chg="mod">
          <ac:chgData name="Selena McCord" userId="0a518c29-3377-4344-9afd-b892883bc6f0" providerId="ADAL" clId="{79584B73-4DF3-402A-90F7-35835BD1CE66}" dt="2020-08-12T13:17:31.378" v="138" actId="20577"/>
          <ac:spMkLst>
            <pc:docMk/>
            <pc:sldMk cId="2682850536" sldId="296"/>
            <ac:spMk id="2" creationId="{54ADDEA4-6634-476D-82C1-161A96F569B9}"/>
          </ac:spMkLst>
        </pc:spChg>
        <pc:spChg chg="mod">
          <ac:chgData name="Selena McCord" userId="0a518c29-3377-4344-9afd-b892883bc6f0" providerId="ADAL" clId="{79584B73-4DF3-402A-90F7-35835BD1CE66}" dt="2020-08-12T13:25:02.020" v="381" actId="6549"/>
          <ac:spMkLst>
            <pc:docMk/>
            <pc:sldMk cId="2682850536" sldId="296"/>
            <ac:spMk id="3" creationId="{97A287CB-0FDB-4DF6-977B-2878081ED786}"/>
          </ac:spMkLst>
        </pc:spChg>
      </pc:sldChg>
    </pc:docChg>
  </pc:docChgLst>
</pc:chgInfo>
</file>

<file path=ppt/comments/modernComment_12A_6AA871F0.xml><?xml version="1.0" encoding="utf-8"?>
<p188:cmLst xmlns:a="http://schemas.openxmlformats.org/drawingml/2006/main" xmlns:r="http://schemas.openxmlformats.org/officeDocument/2006/relationships" xmlns:p188="http://schemas.microsoft.com/office/powerpoint/2018/8/main">
  <p188:cm id="{72D51D00-6E56-4065-B6BF-BD6ADB9D04E3}" authorId="{7325059B-2DB0-7DF4-E9BA-A93A96B01719}" created="2022-01-05T19:38:53.160">
    <ac:deMkLst xmlns:ac="http://schemas.microsoft.com/office/drawing/2013/main/command">
      <pc:docMk xmlns:pc="http://schemas.microsoft.com/office/powerpoint/2013/main/command"/>
      <pc:sldMk xmlns:pc="http://schemas.microsoft.com/office/powerpoint/2013/main/command" cId="1789424112" sldId="298"/>
      <ac:spMk id="2" creationId="{03539890-DC1A-488D-8BB2-DF48A39BA7ED}"/>
    </ac:deMkLst>
    <p188:txBody>
      <a:bodyPr/>
      <a:lstStyle/>
      <a:p>
        <a:r>
          <a:rPr lang="en-US"/>
          <a:t>If available. May also use CHNA data.</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CD7E6A-59D9-4D03-8A75-C1E38872C927}" type="datetimeFigureOut">
              <a:rPr lang="en-US" smtClean="0"/>
              <a:t>10/4/2023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EC8D3E-03CC-4946-8A96-D9AD09D7033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EC8D3E-03CC-4946-8A96-D9AD09D70337}" type="slidenum">
              <a:rPr lang="en-US" smtClean="0"/>
              <a:t>1</a:t>
            </a:fld>
            <a:endParaRPr lang="en-US"/>
          </a:p>
        </p:txBody>
      </p:sp>
    </p:spTree>
    <p:extLst>
      <p:ext uri="{BB962C8B-B14F-4D97-AF65-F5344CB8AC3E}">
        <p14:creationId xmlns:p14="http://schemas.microsoft.com/office/powerpoint/2010/main" val="3868998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Share quotes our </a:t>
            </a:r>
          </a:p>
        </p:txBody>
      </p:sp>
      <p:sp>
        <p:nvSpPr>
          <p:cNvPr id="4" name="Slide Number Placeholder 3"/>
          <p:cNvSpPr>
            <a:spLocks noGrp="1"/>
          </p:cNvSpPr>
          <p:nvPr>
            <p:ph type="sldNum" sz="quarter" idx="5"/>
          </p:nvPr>
        </p:nvSpPr>
        <p:spPr/>
        <p:txBody>
          <a:bodyPr/>
          <a:lstStyle/>
          <a:p>
            <a:fld id="{D8EC8D3E-03CC-4946-8A96-D9AD09D70337}" type="slidenum">
              <a:rPr lang="en-US" smtClean="0"/>
              <a:t>2</a:t>
            </a:fld>
            <a:endParaRPr lang="en-US"/>
          </a:p>
        </p:txBody>
      </p:sp>
    </p:spTree>
    <p:extLst>
      <p:ext uri="{BB962C8B-B14F-4D97-AF65-F5344CB8AC3E}">
        <p14:creationId xmlns:p14="http://schemas.microsoft.com/office/powerpoint/2010/main" val="2553941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23256-2563-9D20-E033-AA091BA8C6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55D6B34-210B-6F29-8EBE-BD6ECFAAC3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76563A4-798E-6886-52DA-383CC3A225A8}"/>
              </a:ext>
            </a:extLst>
          </p:cNvPr>
          <p:cNvSpPr>
            <a:spLocks noGrp="1"/>
          </p:cNvSpPr>
          <p:nvPr>
            <p:ph type="dt" sz="half" idx="10"/>
          </p:nvPr>
        </p:nvSpPr>
        <p:spPr/>
        <p:txBody>
          <a:bodyPr/>
          <a:lstStyle/>
          <a:p>
            <a:fld id="{E7F24462-67D0-4050-80F9-D821D93F876B}" type="datetimeFigureOut">
              <a:rPr lang="en-US" smtClean="0"/>
              <a:pPr/>
              <a:t>10/4/2023</a:t>
            </a:fld>
            <a:endParaRPr lang="en-US"/>
          </a:p>
        </p:txBody>
      </p:sp>
      <p:sp>
        <p:nvSpPr>
          <p:cNvPr id="5" name="Footer Placeholder 4">
            <a:extLst>
              <a:ext uri="{FF2B5EF4-FFF2-40B4-BE49-F238E27FC236}">
                <a16:creationId xmlns:a16="http://schemas.microsoft.com/office/drawing/2014/main" id="{BE6EFC3B-6850-F74E-A080-B96BD35F3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8724EE-DFAC-4432-0E00-A03E08D4A610}"/>
              </a:ext>
            </a:extLst>
          </p:cNvPr>
          <p:cNvSpPr>
            <a:spLocks noGrp="1"/>
          </p:cNvSpPr>
          <p:nvPr>
            <p:ph type="sldNum" sz="quarter" idx="12"/>
          </p:nvPr>
        </p:nvSpPr>
        <p:spPr/>
        <p:txBody>
          <a:bodyPr/>
          <a:lstStyle/>
          <a:p>
            <a:fld id="{BF8A1ADB-F74B-46FF-B222-8F60492A12E7}" type="slidenum">
              <a:rPr lang="en-US" smtClean="0"/>
              <a:pPr/>
              <a:t>‹#›</a:t>
            </a:fld>
            <a:endParaRPr lang="en-US"/>
          </a:p>
        </p:txBody>
      </p:sp>
    </p:spTree>
    <p:extLst>
      <p:ext uri="{BB962C8B-B14F-4D97-AF65-F5344CB8AC3E}">
        <p14:creationId xmlns:p14="http://schemas.microsoft.com/office/powerpoint/2010/main" val="153938776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76174-C22E-4963-D601-CD3AE866B5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33F671-1EA1-A24C-E4B6-E6F7EBA11B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E37911-F7B9-C7DC-5B8B-EAECA834BCB1}"/>
              </a:ext>
            </a:extLst>
          </p:cNvPr>
          <p:cNvSpPr>
            <a:spLocks noGrp="1"/>
          </p:cNvSpPr>
          <p:nvPr>
            <p:ph type="dt" sz="half" idx="10"/>
          </p:nvPr>
        </p:nvSpPr>
        <p:spPr/>
        <p:txBody>
          <a:bodyPr/>
          <a:lstStyle/>
          <a:p>
            <a:fld id="{E7F24462-67D0-4050-80F9-D821D93F876B}" type="datetimeFigureOut">
              <a:rPr lang="en-US" smtClean="0"/>
              <a:pPr/>
              <a:t>10/4/2023</a:t>
            </a:fld>
            <a:endParaRPr lang="en-US"/>
          </a:p>
        </p:txBody>
      </p:sp>
      <p:sp>
        <p:nvSpPr>
          <p:cNvPr id="5" name="Footer Placeholder 4">
            <a:extLst>
              <a:ext uri="{FF2B5EF4-FFF2-40B4-BE49-F238E27FC236}">
                <a16:creationId xmlns:a16="http://schemas.microsoft.com/office/drawing/2014/main" id="{EA4AEB1E-4DC0-C70E-CD24-95E02639F4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918DE0-F082-7293-6C5E-F8F772FE5895}"/>
              </a:ext>
            </a:extLst>
          </p:cNvPr>
          <p:cNvSpPr>
            <a:spLocks noGrp="1"/>
          </p:cNvSpPr>
          <p:nvPr>
            <p:ph type="sldNum" sz="quarter" idx="12"/>
          </p:nvPr>
        </p:nvSpPr>
        <p:spPr/>
        <p:txBody>
          <a:bodyPr/>
          <a:lstStyle/>
          <a:p>
            <a:fld id="{BF8A1ADB-F74B-46FF-B222-8F60492A12E7}" type="slidenum">
              <a:rPr lang="en-US" smtClean="0"/>
              <a:pPr/>
              <a:t>‹#›</a:t>
            </a:fld>
            <a:endParaRPr lang="en-US"/>
          </a:p>
        </p:txBody>
      </p:sp>
    </p:spTree>
    <p:extLst>
      <p:ext uri="{BB962C8B-B14F-4D97-AF65-F5344CB8AC3E}">
        <p14:creationId xmlns:p14="http://schemas.microsoft.com/office/powerpoint/2010/main" val="1760814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F61ABF-BA86-88AE-1219-0F755EBBDB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04AD9A-CF1E-83EA-2761-20E5B4C851C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E07ED3-FC86-0EA5-A2DB-079403BFE33B}"/>
              </a:ext>
            </a:extLst>
          </p:cNvPr>
          <p:cNvSpPr>
            <a:spLocks noGrp="1"/>
          </p:cNvSpPr>
          <p:nvPr>
            <p:ph type="dt" sz="half" idx="10"/>
          </p:nvPr>
        </p:nvSpPr>
        <p:spPr/>
        <p:txBody>
          <a:bodyPr/>
          <a:lstStyle/>
          <a:p>
            <a:fld id="{E7F24462-67D0-4050-80F9-D821D93F876B}" type="datetimeFigureOut">
              <a:rPr lang="en-US" smtClean="0"/>
              <a:pPr/>
              <a:t>10/4/2023</a:t>
            </a:fld>
            <a:endParaRPr lang="en-US"/>
          </a:p>
        </p:txBody>
      </p:sp>
      <p:sp>
        <p:nvSpPr>
          <p:cNvPr id="5" name="Footer Placeholder 4">
            <a:extLst>
              <a:ext uri="{FF2B5EF4-FFF2-40B4-BE49-F238E27FC236}">
                <a16:creationId xmlns:a16="http://schemas.microsoft.com/office/drawing/2014/main" id="{0F6B89C9-F1E8-8DFE-EB63-59D902B53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4C3012-0947-C7DB-B320-556EABEF47EA}"/>
              </a:ext>
            </a:extLst>
          </p:cNvPr>
          <p:cNvSpPr>
            <a:spLocks noGrp="1"/>
          </p:cNvSpPr>
          <p:nvPr>
            <p:ph type="sldNum" sz="quarter" idx="12"/>
          </p:nvPr>
        </p:nvSpPr>
        <p:spPr/>
        <p:txBody>
          <a:bodyPr/>
          <a:lstStyle/>
          <a:p>
            <a:fld id="{BF8A1ADB-F74B-46FF-B222-8F60492A12E7}" type="slidenum">
              <a:rPr lang="en-US" smtClean="0"/>
              <a:pPr/>
              <a:t>‹#›</a:t>
            </a:fld>
            <a:endParaRPr lang="en-US"/>
          </a:p>
        </p:txBody>
      </p:sp>
    </p:spTree>
    <p:extLst>
      <p:ext uri="{BB962C8B-B14F-4D97-AF65-F5344CB8AC3E}">
        <p14:creationId xmlns:p14="http://schemas.microsoft.com/office/powerpoint/2010/main" val="1817340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0045A-E585-ABC9-1746-1902EBA484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6FF49A-DACA-EADF-D234-AD1603B125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C40222-953D-0C38-7F2F-00E38295EE86}"/>
              </a:ext>
            </a:extLst>
          </p:cNvPr>
          <p:cNvSpPr>
            <a:spLocks noGrp="1"/>
          </p:cNvSpPr>
          <p:nvPr>
            <p:ph type="dt" sz="half" idx="10"/>
          </p:nvPr>
        </p:nvSpPr>
        <p:spPr/>
        <p:txBody>
          <a:bodyPr/>
          <a:lstStyle/>
          <a:p>
            <a:fld id="{E7F24462-67D0-4050-80F9-D821D93F876B}" type="datetimeFigureOut">
              <a:rPr lang="en-US" smtClean="0"/>
              <a:pPr/>
              <a:t>10/4/2023</a:t>
            </a:fld>
            <a:endParaRPr lang="en-US"/>
          </a:p>
        </p:txBody>
      </p:sp>
      <p:sp>
        <p:nvSpPr>
          <p:cNvPr id="5" name="Footer Placeholder 4">
            <a:extLst>
              <a:ext uri="{FF2B5EF4-FFF2-40B4-BE49-F238E27FC236}">
                <a16:creationId xmlns:a16="http://schemas.microsoft.com/office/drawing/2014/main" id="{0F681316-B267-16FF-BCEF-DBEE75417D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E65F6-7C91-D403-17C7-E4E5979BFA4A}"/>
              </a:ext>
            </a:extLst>
          </p:cNvPr>
          <p:cNvSpPr>
            <a:spLocks noGrp="1"/>
          </p:cNvSpPr>
          <p:nvPr>
            <p:ph type="sldNum" sz="quarter" idx="12"/>
          </p:nvPr>
        </p:nvSpPr>
        <p:spPr/>
        <p:txBody>
          <a:bodyPr/>
          <a:lstStyle/>
          <a:p>
            <a:fld id="{BF8A1ADB-F74B-46FF-B222-8F60492A12E7}" type="slidenum">
              <a:rPr lang="en-US" smtClean="0"/>
              <a:pPr/>
              <a:t>‹#›</a:t>
            </a:fld>
            <a:endParaRPr lang="en-US"/>
          </a:p>
        </p:txBody>
      </p:sp>
    </p:spTree>
    <p:extLst>
      <p:ext uri="{BB962C8B-B14F-4D97-AF65-F5344CB8AC3E}">
        <p14:creationId xmlns:p14="http://schemas.microsoft.com/office/powerpoint/2010/main" val="1894117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D90DC-C403-3047-C218-7185424E79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737985-43E6-3C33-0D3E-DA8E97EDC1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66D03B-8C86-63EE-2EF8-37E847BC9B68}"/>
              </a:ext>
            </a:extLst>
          </p:cNvPr>
          <p:cNvSpPr>
            <a:spLocks noGrp="1"/>
          </p:cNvSpPr>
          <p:nvPr>
            <p:ph type="dt" sz="half" idx="10"/>
          </p:nvPr>
        </p:nvSpPr>
        <p:spPr/>
        <p:txBody>
          <a:bodyPr/>
          <a:lstStyle/>
          <a:p>
            <a:fld id="{E7F24462-67D0-4050-80F9-D821D93F876B}" type="datetimeFigureOut">
              <a:rPr lang="en-US" smtClean="0"/>
              <a:pPr/>
              <a:t>10/4/2023</a:t>
            </a:fld>
            <a:endParaRPr lang="en-US"/>
          </a:p>
        </p:txBody>
      </p:sp>
      <p:sp>
        <p:nvSpPr>
          <p:cNvPr id="5" name="Footer Placeholder 4">
            <a:extLst>
              <a:ext uri="{FF2B5EF4-FFF2-40B4-BE49-F238E27FC236}">
                <a16:creationId xmlns:a16="http://schemas.microsoft.com/office/drawing/2014/main" id="{47CE4959-BE21-3C49-D46D-EEC5190BCC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6F26C8-CCA3-AB81-F96F-96E22C74BE52}"/>
              </a:ext>
            </a:extLst>
          </p:cNvPr>
          <p:cNvSpPr>
            <a:spLocks noGrp="1"/>
          </p:cNvSpPr>
          <p:nvPr>
            <p:ph type="sldNum" sz="quarter" idx="12"/>
          </p:nvPr>
        </p:nvSpPr>
        <p:spPr/>
        <p:txBody>
          <a:bodyPr/>
          <a:lstStyle/>
          <a:p>
            <a:fld id="{BF8A1ADB-F74B-46FF-B222-8F60492A12E7}" type="slidenum">
              <a:rPr lang="en-US" smtClean="0"/>
              <a:pPr/>
              <a:t>‹#›</a:t>
            </a:fld>
            <a:endParaRPr lang="en-US"/>
          </a:p>
        </p:txBody>
      </p:sp>
    </p:spTree>
    <p:extLst>
      <p:ext uri="{BB962C8B-B14F-4D97-AF65-F5344CB8AC3E}">
        <p14:creationId xmlns:p14="http://schemas.microsoft.com/office/powerpoint/2010/main" val="547703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8684C-E6E2-5EFE-9B59-EFD3308EDA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0234F3-629E-D4E7-F76F-511EC246C3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273E85-9C85-80EA-F8F7-3CD1BEA753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C8F2613-AEE6-31C5-E21D-B9A9B4152586}"/>
              </a:ext>
            </a:extLst>
          </p:cNvPr>
          <p:cNvSpPr>
            <a:spLocks noGrp="1"/>
          </p:cNvSpPr>
          <p:nvPr>
            <p:ph type="dt" sz="half" idx="10"/>
          </p:nvPr>
        </p:nvSpPr>
        <p:spPr/>
        <p:txBody>
          <a:bodyPr/>
          <a:lstStyle/>
          <a:p>
            <a:fld id="{E7F24462-67D0-4050-80F9-D821D93F876B}" type="datetimeFigureOut">
              <a:rPr lang="en-US" smtClean="0"/>
              <a:pPr/>
              <a:t>10/4/2023</a:t>
            </a:fld>
            <a:endParaRPr lang="en-US"/>
          </a:p>
        </p:txBody>
      </p:sp>
      <p:sp>
        <p:nvSpPr>
          <p:cNvPr id="6" name="Footer Placeholder 5">
            <a:extLst>
              <a:ext uri="{FF2B5EF4-FFF2-40B4-BE49-F238E27FC236}">
                <a16:creationId xmlns:a16="http://schemas.microsoft.com/office/drawing/2014/main" id="{662ED0DF-EEB5-DC02-13C8-B96D184F87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C19A3A-E45C-5DE4-7089-18B343350E43}"/>
              </a:ext>
            </a:extLst>
          </p:cNvPr>
          <p:cNvSpPr>
            <a:spLocks noGrp="1"/>
          </p:cNvSpPr>
          <p:nvPr>
            <p:ph type="sldNum" sz="quarter" idx="12"/>
          </p:nvPr>
        </p:nvSpPr>
        <p:spPr/>
        <p:txBody>
          <a:bodyPr/>
          <a:lstStyle/>
          <a:p>
            <a:fld id="{BF8A1ADB-F74B-46FF-B222-8F60492A12E7}" type="slidenum">
              <a:rPr lang="en-US" smtClean="0"/>
              <a:pPr/>
              <a:t>‹#›</a:t>
            </a:fld>
            <a:endParaRPr lang="en-US"/>
          </a:p>
        </p:txBody>
      </p:sp>
    </p:spTree>
    <p:extLst>
      <p:ext uri="{BB962C8B-B14F-4D97-AF65-F5344CB8AC3E}">
        <p14:creationId xmlns:p14="http://schemas.microsoft.com/office/powerpoint/2010/main" val="515887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29286-DAB4-5AE8-8424-3B1A8658B2B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059852B-0C89-7437-E000-07DFEC1483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6AD744-47F7-0503-CF3F-E5C632F3EA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0D3EAE5-9E12-E01F-1F64-14F2AE84B3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A85EA3-F6C1-4D4B-92C9-B0E74FB074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66384B-A197-02C4-51ED-8C4BEAB2254A}"/>
              </a:ext>
            </a:extLst>
          </p:cNvPr>
          <p:cNvSpPr>
            <a:spLocks noGrp="1"/>
          </p:cNvSpPr>
          <p:nvPr>
            <p:ph type="dt" sz="half" idx="10"/>
          </p:nvPr>
        </p:nvSpPr>
        <p:spPr/>
        <p:txBody>
          <a:bodyPr/>
          <a:lstStyle/>
          <a:p>
            <a:fld id="{E7F24462-67D0-4050-80F9-D821D93F876B}" type="datetimeFigureOut">
              <a:rPr lang="en-US" smtClean="0"/>
              <a:pPr/>
              <a:t>10/4/2023</a:t>
            </a:fld>
            <a:endParaRPr lang="en-US"/>
          </a:p>
        </p:txBody>
      </p:sp>
      <p:sp>
        <p:nvSpPr>
          <p:cNvPr id="8" name="Footer Placeholder 7">
            <a:extLst>
              <a:ext uri="{FF2B5EF4-FFF2-40B4-BE49-F238E27FC236}">
                <a16:creationId xmlns:a16="http://schemas.microsoft.com/office/drawing/2014/main" id="{6005583B-36D8-4F5A-92F1-43AB6755CA4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A47F7E1-59D3-D5BE-05CA-4912FA4A6E81}"/>
              </a:ext>
            </a:extLst>
          </p:cNvPr>
          <p:cNvSpPr>
            <a:spLocks noGrp="1"/>
          </p:cNvSpPr>
          <p:nvPr>
            <p:ph type="sldNum" sz="quarter" idx="12"/>
          </p:nvPr>
        </p:nvSpPr>
        <p:spPr/>
        <p:txBody>
          <a:bodyPr/>
          <a:lstStyle/>
          <a:p>
            <a:fld id="{BF8A1ADB-F74B-46FF-B222-8F60492A12E7}" type="slidenum">
              <a:rPr lang="en-US" smtClean="0"/>
              <a:pPr/>
              <a:t>‹#›</a:t>
            </a:fld>
            <a:endParaRPr lang="en-US"/>
          </a:p>
        </p:txBody>
      </p:sp>
    </p:spTree>
    <p:extLst>
      <p:ext uri="{BB962C8B-B14F-4D97-AF65-F5344CB8AC3E}">
        <p14:creationId xmlns:p14="http://schemas.microsoft.com/office/powerpoint/2010/main" val="2984090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4A6ED-2128-FC31-798A-4C10279420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EAAEC0-EFC3-CF58-3877-D181F5642184}"/>
              </a:ext>
            </a:extLst>
          </p:cNvPr>
          <p:cNvSpPr>
            <a:spLocks noGrp="1"/>
          </p:cNvSpPr>
          <p:nvPr>
            <p:ph type="dt" sz="half" idx="10"/>
          </p:nvPr>
        </p:nvSpPr>
        <p:spPr/>
        <p:txBody>
          <a:bodyPr/>
          <a:lstStyle/>
          <a:p>
            <a:fld id="{E7F24462-67D0-4050-80F9-D821D93F876B}" type="datetimeFigureOut">
              <a:rPr lang="en-US" smtClean="0"/>
              <a:pPr/>
              <a:t>10/4/2023</a:t>
            </a:fld>
            <a:endParaRPr lang="en-US"/>
          </a:p>
        </p:txBody>
      </p:sp>
      <p:sp>
        <p:nvSpPr>
          <p:cNvPr id="4" name="Footer Placeholder 3">
            <a:extLst>
              <a:ext uri="{FF2B5EF4-FFF2-40B4-BE49-F238E27FC236}">
                <a16:creationId xmlns:a16="http://schemas.microsoft.com/office/drawing/2014/main" id="{6C0CA206-1C66-D2D5-6396-DBD47059E8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B305D04-4C57-35FD-CA12-1C3387DD40DB}"/>
              </a:ext>
            </a:extLst>
          </p:cNvPr>
          <p:cNvSpPr>
            <a:spLocks noGrp="1"/>
          </p:cNvSpPr>
          <p:nvPr>
            <p:ph type="sldNum" sz="quarter" idx="12"/>
          </p:nvPr>
        </p:nvSpPr>
        <p:spPr/>
        <p:txBody>
          <a:bodyPr/>
          <a:lstStyle/>
          <a:p>
            <a:fld id="{BF8A1ADB-F74B-46FF-B222-8F60492A12E7}" type="slidenum">
              <a:rPr lang="en-US" smtClean="0"/>
              <a:pPr/>
              <a:t>‹#›</a:t>
            </a:fld>
            <a:endParaRPr lang="en-US"/>
          </a:p>
        </p:txBody>
      </p:sp>
    </p:spTree>
    <p:extLst>
      <p:ext uri="{BB962C8B-B14F-4D97-AF65-F5344CB8AC3E}">
        <p14:creationId xmlns:p14="http://schemas.microsoft.com/office/powerpoint/2010/main" val="2851479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5B0031-A151-E226-707A-A32679038F20}"/>
              </a:ext>
            </a:extLst>
          </p:cNvPr>
          <p:cNvSpPr>
            <a:spLocks noGrp="1"/>
          </p:cNvSpPr>
          <p:nvPr>
            <p:ph type="dt" sz="half" idx="10"/>
          </p:nvPr>
        </p:nvSpPr>
        <p:spPr/>
        <p:txBody>
          <a:bodyPr/>
          <a:lstStyle/>
          <a:p>
            <a:fld id="{E7F24462-67D0-4050-80F9-D821D93F876B}" type="datetimeFigureOut">
              <a:rPr lang="en-US" smtClean="0"/>
              <a:pPr/>
              <a:t>10/4/2023</a:t>
            </a:fld>
            <a:endParaRPr lang="en-US"/>
          </a:p>
        </p:txBody>
      </p:sp>
      <p:sp>
        <p:nvSpPr>
          <p:cNvPr id="3" name="Footer Placeholder 2">
            <a:extLst>
              <a:ext uri="{FF2B5EF4-FFF2-40B4-BE49-F238E27FC236}">
                <a16:creationId xmlns:a16="http://schemas.microsoft.com/office/drawing/2014/main" id="{3E09866B-E32B-E25D-4D5A-9148D83A34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119F54-43B2-5F81-CEAB-4A101A942A17}"/>
              </a:ext>
            </a:extLst>
          </p:cNvPr>
          <p:cNvSpPr>
            <a:spLocks noGrp="1"/>
          </p:cNvSpPr>
          <p:nvPr>
            <p:ph type="sldNum" sz="quarter" idx="12"/>
          </p:nvPr>
        </p:nvSpPr>
        <p:spPr/>
        <p:txBody>
          <a:bodyPr/>
          <a:lstStyle/>
          <a:p>
            <a:fld id="{BF8A1ADB-F74B-46FF-B222-8F60492A12E7}" type="slidenum">
              <a:rPr lang="en-US" smtClean="0"/>
              <a:pPr/>
              <a:t>‹#›</a:t>
            </a:fld>
            <a:endParaRPr lang="en-US"/>
          </a:p>
        </p:txBody>
      </p:sp>
    </p:spTree>
    <p:extLst>
      <p:ext uri="{BB962C8B-B14F-4D97-AF65-F5344CB8AC3E}">
        <p14:creationId xmlns:p14="http://schemas.microsoft.com/office/powerpoint/2010/main" val="182850739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DC192-5542-9EB8-0572-7FEB388CFE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373DB9D-E606-F6DF-A4C3-88BDC557D0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564D710-719A-D57A-EA03-C03677C30F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963049-D3E3-8EDA-A289-31B511F6E2F6}"/>
              </a:ext>
            </a:extLst>
          </p:cNvPr>
          <p:cNvSpPr>
            <a:spLocks noGrp="1"/>
          </p:cNvSpPr>
          <p:nvPr>
            <p:ph type="dt" sz="half" idx="10"/>
          </p:nvPr>
        </p:nvSpPr>
        <p:spPr/>
        <p:txBody>
          <a:bodyPr/>
          <a:lstStyle/>
          <a:p>
            <a:fld id="{E7F24462-67D0-4050-80F9-D821D93F876B}" type="datetimeFigureOut">
              <a:rPr lang="en-US" smtClean="0"/>
              <a:pPr/>
              <a:t>10/4/2023</a:t>
            </a:fld>
            <a:endParaRPr lang="en-US"/>
          </a:p>
        </p:txBody>
      </p:sp>
      <p:sp>
        <p:nvSpPr>
          <p:cNvPr id="6" name="Footer Placeholder 5">
            <a:extLst>
              <a:ext uri="{FF2B5EF4-FFF2-40B4-BE49-F238E27FC236}">
                <a16:creationId xmlns:a16="http://schemas.microsoft.com/office/drawing/2014/main" id="{EB41D65E-780D-A739-7DF7-450E9D1020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198B32-203E-1668-E64E-2C474799FEDE}"/>
              </a:ext>
            </a:extLst>
          </p:cNvPr>
          <p:cNvSpPr>
            <a:spLocks noGrp="1"/>
          </p:cNvSpPr>
          <p:nvPr>
            <p:ph type="sldNum" sz="quarter" idx="12"/>
          </p:nvPr>
        </p:nvSpPr>
        <p:spPr/>
        <p:txBody>
          <a:bodyPr/>
          <a:lstStyle/>
          <a:p>
            <a:fld id="{BF8A1ADB-F74B-46FF-B222-8F60492A12E7}" type="slidenum">
              <a:rPr lang="en-US" smtClean="0"/>
              <a:pPr/>
              <a:t>‹#›</a:t>
            </a:fld>
            <a:endParaRPr lang="en-US"/>
          </a:p>
        </p:txBody>
      </p:sp>
    </p:spTree>
    <p:extLst>
      <p:ext uri="{BB962C8B-B14F-4D97-AF65-F5344CB8AC3E}">
        <p14:creationId xmlns:p14="http://schemas.microsoft.com/office/powerpoint/2010/main" val="113876834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063C5-2ADD-20D8-4C74-A821FC3B7C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226027-6FEC-099F-AADE-D030A11F93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C120A9D-3FCE-1709-7E63-3F2BE6BA5E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3D2A44-90D3-7C36-8B68-D5849F87AFA3}"/>
              </a:ext>
            </a:extLst>
          </p:cNvPr>
          <p:cNvSpPr>
            <a:spLocks noGrp="1"/>
          </p:cNvSpPr>
          <p:nvPr>
            <p:ph type="dt" sz="half" idx="10"/>
          </p:nvPr>
        </p:nvSpPr>
        <p:spPr/>
        <p:txBody>
          <a:bodyPr/>
          <a:lstStyle/>
          <a:p>
            <a:fld id="{E7F24462-67D0-4050-80F9-D821D93F876B}" type="datetimeFigureOut">
              <a:rPr lang="en-US" smtClean="0"/>
              <a:pPr/>
              <a:t>10/4/2023</a:t>
            </a:fld>
            <a:endParaRPr lang="en-US"/>
          </a:p>
        </p:txBody>
      </p:sp>
      <p:sp>
        <p:nvSpPr>
          <p:cNvPr id="6" name="Footer Placeholder 5">
            <a:extLst>
              <a:ext uri="{FF2B5EF4-FFF2-40B4-BE49-F238E27FC236}">
                <a16:creationId xmlns:a16="http://schemas.microsoft.com/office/drawing/2014/main" id="{A0D6761D-950D-D551-D4A2-93416CD653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241924-22CC-EE61-DFB9-A8CDF5349A34}"/>
              </a:ext>
            </a:extLst>
          </p:cNvPr>
          <p:cNvSpPr>
            <a:spLocks noGrp="1"/>
          </p:cNvSpPr>
          <p:nvPr>
            <p:ph type="sldNum" sz="quarter" idx="12"/>
          </p:nvPr>
        </p:nvSpPr>
        <p:spPr/>
        <p:txBody>
          <a:bodyPr/>
          <a:lstStyle/>
          <a:p>
            <a:fld id="{BF8A1ADB-F74B-46FF-B222-8F60492A12E7}" type="slidenum">
              <a:rPr lang="en-US" smtClean="0"/>
              <a:pPr/>
              <a:t>‹#›</a:t>
            </a:fld>
            <a:endParaRPr lang="en-US"/>
          </a:p>
        </p:txBody>
      </p:sp>
    </p:spTree>
    <p:extLst>
      <p:ext uri="{BB962C8B-B14F-4D97-AF65-F5344CB8AC3E}">
        <p14:creationId xmlns:p14="http://schemas.microsoft.com/office/powerpoint/2010/main" val="4150150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8ED06C-154A-4AC9-31A4-9F1293121A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9E654F-2766-F47A-9D1C-85FEE6912A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03B749-726D-84C5-CB18-74C6911EEF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24462-67D0-4050-80F9-D821D93F876B}" type="datetimeFigureOut">
              <a:rPr lang="en-US" smtClean="0"/>
              <a:pPr/>
              <a:t>10/4/2023</a:t>
            </a:fld>
            <a:endParaRPr lang="en-US"/>
          </a:p>
        </p:txBody>
      </p:sp>
      <p:sp>
        <p:nvSpPr>
          <p:cNvPr id="5" name="Footer Placeholder 4">
            <a:extLst>
              <a:ext uri="{FF2B5EF4-FFF2-40B4-BE49-F238E27FC236}">
                <a16:creationId xmlns:a16="http://schemas.microsoft.com/office/drawing/2014/main" id="{21D60441-8C98-23D5-7B21-7FD2F17182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17234E-B773-0AD9-A95E-62C9FA7777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8A1ADB-F74B-46FF-B222-8F60492A12E7}" type="slidenum">
              <a:rPr lang="en-US" smtClean="0"/>
              <a:pPr/>
              <a:t>‹#›</a:t>
            </a:fld>
            <a:endParaRPr lang="en-US"/>
          </a:p>
        </p:txBody>
      </p:sp>
    </p:spTree>
    <p:extLst>
      <p:ext uri="{BB962C8B-B14F-4D97-AF65-F5344CB8AC3E}">
        <p14:creationId xmlns:p14="http://schemas.microsoft.com/office/powerpoint/2010/main" val="719741925"/>
      </p:ext>
    </p:extLst>
  </p:cSld>
  <p:clrMap bg1="lt1" tx1="dk1" bg2="lt2" tx2="dk2" accent1="accent1" accent2="accent2" accent3="accent3" accent4="accent4" accent5="accent5" accent6="accent6" hlink="hlink" folHlink="folHlink"/>
  <p:sldLayoutIdLst>
    <p:sldLayoutId id="2147484288" r:id="rId1"/>
    <p:sldLayoutId id="2147484289" r:id="rId2"/>
    <p:sldLayoutId id="2147484290" r:id="rId3"/>
    <p:sldLayoutId id="2147484291" r:id="rId4"/>
    <p:sldLayoutId id="2147484292" r:id="rId5"/>
    <p:sldLayoutId id="2147484293" r:id="rId6"/>
    <p:sldLayoutId id="2147484294" r:id="rId7"/>
    <p:sldLayoutId id="2147484295" r:id="rId8"/>
    <p:sldLayoutId id="2147484296" r:id="rId9"/>
    <p:sldLayoutId id="2147484297" r:id="rId10"/>
    <p:sldLayoutId id="21474842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microsoft.com/office/2018/10/relationships/comments" Target="../comments/modernComment_12A_6AA871F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2BDDC-7949-4D4E-A1E8-6FE1C0C9FBC0}"/>
              </a:ext>
            </a:extLst>
          </p:cNvPr>
          <p:cNvSpPr>
            <a:spLocks noGrp="1"/>
          </p:cNvSpPr>
          <p:nvPr>
            <p:ph type="ctrTitle"/>
          </p:nvPr>
        </p:nvSpPr>
        <p:spPr>
          <a:xfrm>
            <a:off x="173899" y="2594926"/>
            <a:ext cx="5135522" cy="2175323"/>
          </a:xfrm>
        </p:spPr>
        <p:txBody>
          <a:bodyPr>
            <a:normAutofit fontScale="90000"/>
          </a:bodyPr>
          <a:lstStyle/>
          <a:p>
            <a:r>
              <a:rPr lang="en-US" dirty="0"/>
              <a:t>Community Priority Action Planning Workshop: Session I</a:t>
            </a:r>
          </a:p>
        </p:txBody>
      </p:sp>
      <p:sp>
        <p:nvSpPr>
          <p:cNvPr id="3" name="Subtitle 2">
            <a:extLst>
              <a:ext uri="{FF2B5EF4-FFF2-40B4-BE49-F238E27FC236}">
                <a16:creationId xmlns:a16="http://schemas.microsoft.com/office/drawing/2014/main" id="{D0FA7265-42AA-47F5-823D-80A549176A16}"/>
              </a:ext>
            </a:extLst>
          </p:cNvPr>
          <p:cNvSpPr>
            <a:spLocks noGrp="1"/>
          </p:cNvSpPr>
          <p:nvPr>
            <p:ph type="subTitle" idx="1"/>
          </p:nvPr>
        </p:nvSpPr>
        <p:spPr>
          <a:xfrm>
            <a:off x="705837" y="4872898"/>
            <a:ext cx="4071646" cy="584775"/>
          </a:xfrm>
        </p:spPr>
        <p:txBody>
          <a:bodyPr>
            <a:normAutofit/>
          </a:bodyPr>
          <a:lstStyle/>
          <a:p>
            <a:r>
              <a:rPr lang="en-US" dirty="0"/>
              <a:t>Insert date of event here</a:t>
            </a:r>
          </a:p>
        </p:txBody>
      </p:sp>
      <p:sp>
        <p:nvSpPr>
          <p:cNvPr id="6" name="TextBox 5">
            <a:extLst>
              <a:ext uri="{FF2B5EF4-FFF2-40B4-BE49-F238E27FC236}">
                <a16:creationId xmlns:a16="http://schemas.microsoft.com/office/drawing/2014/main" id="{11D2F14C-2F0D-3038-CA9A-07CA269EFEF4}"/>
              </a:ext>
            </a:extLst>
          </p:cNvPr>
          <p:cNvSpPr txBox="1"/>
          <p:nvPr/>
        </p:nvSpPr>
        <p:spPr>
          <a:xfrm>
            <a:off x="5309421" y="612844"/>
            <a:ext cx="6097712" cy="5632311"/>
          </a:xfrm>
          <a:prstGeom prst="rect">
            <a:avLst/>
          </a:prstGeom>
          <a:noFill/>
        </p:spPr>
        <p:txBody>
          <a:bodyPr wrap="square">
            <a:spAutoFit/>
          </a:bodyPr>
          <a:lstStyle/>
          <a:p>
            <a:pPr marL="0" marR="0">
              <a:lnSpc>
                <a:spcPts val="1585"/>
              </a:lnSpc>
              <a:spcBef>
                <a:spcPts val="0"/>
              </a:spcBef>
              <a:spcAft>
                <a:spcPts val="1585"/>
              </a:spcAft>
            </a:pPr>
            <a:r>
              <a:rPr lang="en-US" sz="1800" kern="100" dirty="0">
                <a:solidFill>
                  <a:schemeClr val="accent2">
                    <a:lumMod val="75000"/>
                  </a:schemeClr>
                </a:solidFill>
                <a:effectLst/>
                <a:latin typeface="Verdana" panose="020B0604030504040204" pitchFamily="34" charset="0"/>
                <a:ea typeface="Verdana" panose="020B0604030504040204" pitchFamily="34" charset="0"/>
                <a:cs typeface="Times New Roman" panose="02020603050405020304" pitchFamily="18" charset="0"/>
              </a:rPr>
              <a:t>Getting Started Developing Your Presentation:</a:t>
            </a:r>
            <a:endParaRPr lang="en-US" sz="1600" kern="100" dirty="0">
              <a:solidFill>
                <a:schemeClr val="accent2">
                  <a:lumMod val="75000"/>
                </a:schemeClr>
              </a:solidFill>
              <a:effectLst/>
              <a:latin typeface="Verdana" panose="020B0604030504040204" pitchFamily="34" charset="0"/>
              <a:ea typeface="Verdana" panose="020B0604030504040204" pitchFamily="34" charset="0"/>
              <a:cs typeface="Times New Roman" panose="02020603050405020304" pitchFamily="18" charset="0"/>
            </a:endParaRPr>
          </a:p>
          <a:p>
            <a:pPr marL="342900" marR="0" lvl="0" indent="-342900">
              <a:lnSpc>
                <a:spcPts val="1585"/>
              </a:lnSpc>
              <a:spcBef>
                <a:spcPts val="0"/>
              </a:spcBef>
              <a:spcAft>
                <a:spcPts val="1585"/>
              </a:spcAft>
              <a:tabLst>
                <a:tab pos="457200" algn="l"/>
              </a:tabLst>
            </a:pPr>
            <a:r>
              <a:rPr lang="en-US" sz="1800" kern="100" dirty="0">
                <a:solidFill>
                  <a:schemeClr val="accent2">
                    <a:lumMod val="75000"/>
                  </a:schemeClr>
                </a:solidFill>
                <a:effectLst/>
                <a:latin typeface="Verdana" panose="020B0604030504040204" pitchFamily="34" charset="0"/>
                <a:ea typeface="Verdana" panose="020B0604030504040204" pitchFamily="34" charset="0"/>
                <a:cs typeface="Times New Roman" panose="02020603050405020304" pitchFamily="18" charset="0"/>
              </a:rPr>
              <a:t>Organize your thoughts and decide what topics you want to cover. Try to tell a story with your information.</a:t>
            </a:r>
            <a:endParaRPr lang="en-US" sz="1600" kern="100" dirty="0">
              <a:solidFill>
                <a:schemeClr val="accent2">
                  <a:lumMod val="75000"/>
                </a:schemeClr>
              </a:solidFill>
              <a:effectLst/>
              <a:latin typeface="Verdana" panose="020B0604030504040204" pitchFamily="34" charset="0"/>
              <a:ea typeface="Verdana" panose="020B0604030504040204" pitchFamily="34" charset="0"/>
              <a:cs typeface="Times New Roman" panose="02020603050405020304" pitchFamily="18" charset="0"/>
            </a:endParaRPr>
          </a:p>
          <a:p>
            <a:pPr marL="342900" marR="0" lvl="0" indent="-342900">
              <a:lnSpc>
                <a:spcPts val="1585"/>
              </a:lnSpc>
              <a:spcBef>
                <a:spcPts val="0"/>
              </a:spcBef>
              <a:spcAft>
                <a:spcPts val="1585"/>
              </a:spcAft>
              <a:tabLst>
                <a:tab pos="457200" algn="l"/>
              </a:tabLst>
            </a:pPr>
            <a:r>
              <a:rPr lang="en-US" sz="1800" kern="100" dirty="0">
                <a:solidFill>
                  <a:schemeClr val="accent2">
                    <a:lumMod val="75000"/>
                  </a:schemeClr>
                </a:solidFill>
                <a:effectLst/>
                <a:latin typeface="Verdana" panose="020B0604030504040204" pitchFamily="34" charset="0"/>
                <a:ea typeface="Verdana" panose="020B0604030504040204" pitchFamily="34" charset="0"/>
                <a:cs typeface="Times New Roman" panose="02020603050405020304" pitchFamily="18" charset="0"/>
              </a:rPr>
              <a:t>Set the stage, what information does your audience need to know before you share your presentation? (Background on the facility and area, definitions of words, recap the highlights of your Community Connect Event, your role, etc.)</a:t>
            </a:r>
            <a:endParaRPr lang="en-US" sz="1600" kern="100" dirty="0">
              <a:solidFill>
                <a:schemeClr val="accent2">
                  <a:lumMod val="75000"/>
                </a:schemeClr>
              </a:solidFill>
              <a:effectLst/>
              <a:latin typeface="Verdana" panose="020B0604030504040204" pitchFamily="34" charset="0"/>
              <a:ea typeface="Verdana" panose="020B0604030504040204" pitchFamily="34" charset="0"/>
              <a:cs typeface="Times New Roman" panose="02020603050405020304" pitchFamily="18" charset="0"/>
            </a:endParaRPr>
          </a:p>
          <a:p>
            <a:pPr marL="342900" marR="0" lvl="0" indent="-342900">
              <a:lnSpc>
                <a:spcPts val="1585"/>
              </a:lnSpc>
              <a:spcBef>
                <a:spcPts val="0"/>
              </a:spcBef>
              <a:spcAft>
                <a:spcPts val="1585"/>
              </a:spcAft>
              <a:tabLst>
                <a:tab pos="457200" algn="l"/>
              </a:tabLst>
            </a:pPr>
            <a:r>
              <a:rPr lang="en-US" sz="1800" kern="100" dirty="0">
                <a:solidFill>
                  <a:schemeClr val="accent2">
                    <a:lumMod val="75000"/>
                  </a:schemeClr>
                </a:solidFill>
                <a:effectLst/>
                <a:latin typeface="Verdana" panose="020B0604030504040204" pitchFamily="34" charset="0"/>
                <a:ea typeface="Verdana" panose="020B0604030504040204" pitchFamily="34" charset="0"/>
                <a:cs typeface="Times New Roman" panose="02020603050405020304" pitchFamily="18" charset="0"/>
              </a:rPr>
              <a:t>Include key information related to demographics, health behaviors and outcomes, clinical care, social and economic factors, and health rankings. This information can be found in your Community Health Status Report, your community health questionnaire, and the County Health Rankings and Roadmaps (Appendix A) website and showcase where you shine and struggle. Compare your location to your state or surrounding counties.</a:t>
            </a:r>
            <a:endParaRPr lang="en-US" sz="1600" kern="100" dirty="0">
              <a:solidFill>
                <a:schemeClr val="accent2">
                  <a:lumMod val="75000"/>
                </a:schemeClr>
              </a:solidFill>
              <a:effectLst/>
              <a:latin typeface="Verdana" panose="020B0604030504040204" pitchFamily="34" charset="0"/>
              <a:ea typeface="Verdana" panose="020B0604030504040204" pitchFamily="34" charset="0"/>
              <a:cs typeface="Times New Roman" panose="02020603050405020304" pitchFamily="18" charset="0"/>
            </a:endParaRPr>
          </a:p>
          <a:p>
            <a:pPr marL="342900" marR="0" lvl="0" indent="-342900">
              <a:lnSpc>
                <a:spcPts val="1585"/>
              </a:lnSpc>
              <a:spcBef>
                <a:spcPts val="0"/>
              </a:spcBef>
              <a:spcAft>
                <a:spcPts val="1585"/>
              </a:spcAft>
              <a:tabLst>
                <a:tab pos="457200" algn="l"/>
              </a:tabLst>
            </a:pPr>
            <a:r>
              <a:rPr lang="en-US" sz="1800" kern="100" dirty="0">
                <a:solidFill>
                  <a:schemeClr val="accent2">
                    <a:lumMod val="75000"/>
                  </a:schemeClr>
                </a:solidFill>
                <a:effectLst/>
                <a:latin typeface="Verdana" panose="020B0604030504040204" pitchFamily="34" charset="0"/>
                <a:ea typeface="Verdana" panose="020B0604030504040204" pitchFamily="34" charset="0"/>
                <a:cs typeface="Times New Roman" panose="02020603050405020304" pitchFamily="18" charset="0"/>
              </a:rPr>
              <a:t>Concluding thoughts. Why did you present this information to this audience? What happens next?</a:t>
            </a:r>
            <a:endParaRPr lang="en-US" sz="1600" kern="100" dirty="0">
              <a:solidFill>
                <a:schemeClr val="accent2">
                  <a:lumMod val="75000"/>
                </a:schemeClr>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176108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DDEA4-6634-476D-82C1-161A96F569B9}"/>
              </a:ext>
            </a:extLst>
          </p:cNvPr>
          <p:cNvSpPr>
            <a:spLocks noGrp="1"/>
          </p:cNvSpPr>
          <p:nvPr>
            <p:ph type="title"/>
          </p:nvPr>
        </p:nvSpPr>
        <p:spPr>
          <a:xfrm>
            <a:off x="1154953" y="973668"/>
            <a:ext cx="9282826" cy="706964"/>
          </a:xfrm>
        </p:spPr>
        <p:txBody>
          <a:bodyPr>
            <a:normAutofit fontScale="90000"/>
          </a:bodyPr>
          <a:lstStyle/>
          <a:p>
            <a:r>
              <a:rPr lang="en-US"/>
              <a:t>Community Connect Event – Date Here (5 minutes) </a:t>
            </a:r>
            <a:endParaRPr lang="en-US" b="1"/>
          </a:p>
        </p:txBody>
      </p:sp>
      <p:sp>
        <p:nvSpPr>
          <p:cNvPr id="3" name="Content Placeholder 2">
            <a:extLst>
              <a:ext uri="{FF2B5EF4-FFF2-40B4-BE49-F238E27FC236}">
                <a16:creationId xmlns:a16="http://schemas.microsoft.com/office/drawing/2014/main" id="{97A287CB-0FDB-4DF6-977B-2878081ED786}"/>
              </a:ext>
            </a:extLst>
          </p:cNvPr>
          <p:cNvSpPr>
            <a:spLocks noGrp="1"/>
          </p:cNvSpPr>
          <p:nvPr>
            <p:ph sz="half" idx="1"/>
          </p:nvPr>
        </p:nvSpPr>
        <p:spPr>
          <a:xfrm>
            <a:off x="623327" y="2458282"/>
            <a:ext cx="5173039" cy="3914493"/>
          </a:xfrm>
        </p:spPr>
        <p:txBody>
          <a:bodyPr vert="horz" lIns="91440" tIns="45720" rIns="91440" bIns="45720" rtlCol="0" anchor="t">
            <a:normAutofit/>
          </a:bodyPr>
          <a:lstStyle/>
          <a:p>
            <a:pPr marL="57150" indent="0">
              <a:buNone/>
            </a:pPr>
            <a:r>
              <a:rPr lang="en-US" sz="2400" b="1"/>
              <a:t>Goal of event : </a:t>
            </a:r>
          </a:p>
          <a:p>
            <a:pPr marL="400050"/>
            <a:r>
              <a:rPr lang="en-US" sz="2400"/>
              <a:t>Insert purpose of event here. Highlight # of partners in attendance.</a:t>
            </a:r>
          </a:p>
          <a:p>
            <a:pPr marL="400050"/>
            <a:r>
              <a:rPr lang="en-US" sz="2400"/>
              <a:t>Highlight 2 accomplishments from this event, and/or new partnerships formed as a result of the event. </a:t>
            </a:r>
          </a:p>
        </p:txBody>
      </p:sp>
      <p:sp>
        <p:nvSpPr>
          <p:cNvPr id="4" name="TextBox 3">
            <a:extLst>
              <a:ext uri="{FF2B5EF4-FFF2-40B4-BE49-F238E27FC236}">
                <a16:creationId xmlns:a16="http://schemas.microsoft.com/office/drawing/2014/main" id="{84CFB235-C6D6-42C8-83CE-3575AC254E27}"/>
              </a:ext>
            </a:extLst>
          </p:cNvPr>
          <p:cNvSpPr txBox="1"/>
          <p:nvPr/>
        </p:nvSpPr>
        <p:spPr>
          <a:xfrm>
            <a:off x="6096000" y="2000814"/>
            <a:ext cx="4805779" cy="2862322"/>
          </a:xfrm>
          <a:prstGeom prst="rect">
            <a:avLst/>
          </a:prstGeom>
          <a:noFill/>
        </p:spPr>
        <p:txBody>
          <a:bodyPr wrap="square" rtlCol="0">
            <a:spAutoFit/>
          </a:bodyPr>
          <a:lstStyle/>
          <a:p>
            <a:pPr algn="ctr"/>
            <a:r>
              <a:rPr lang="en-US" sz="3600" dirty="0"/>
              <a:t>Insert community connect event photo here or photo showing collaboration since the connect event.</a:t>
            </a:r>
          </a:p>
        </p:txBody>
      </p:sp>
    </p:spTree>
    <p:extLst>
      <p:ext uri="{BB962C8B-B14F-4D97-AF65-F5344CB8AC3E}">
        <p14:creationId xmlns:p14="http://schemas.microsoft.com/office/powerpoint/2010/main" val="298665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DDEA4-6634-476D-82C1-161A96F569B9}"/>
              </a:ext>
            </a:extLst>
          </p:cNvPr>
          <p:cNvSpPr>
            <a:spLocks noGrp="1"/>
          </p:cNvSpPr>
          <p:nvPr>
            <p:ph type="title"/>
          </p:nvPr>
        </p:nvSpPr>
        <p:spPr/>
        <p:txBody>
          <a:bodyPr/>
          <a:lstStyle/>
          <a:p>
            <a:r>
              <a:rPr lang="en-US"/>
              <a:t>Community Health Status (5 minutes)</a:t>
            </a:r>
          </a:p>
        </p:txBody>
      </p:sp>
      <p:sp>
        <p:nvSpPr>
          <p:cNvPr id="3" name="Content Placeholder 2">
            <a:extLst>
              <a:ext uri="{FF2B5EF4-FFF2-40B4-BE49-F238E27FC236}">
                <a16:creationId xmlns:a16="http://schemas.microsoft.com/office/drawing/2014/main" id="{97A287CB-0FDB-4DF6-977B-2878081ED786}"/>
              </a:ext>
            </a:extLst>
          </p:cNvPr>
          <p:cNvSpPr>
            <a:spLocks noGrp="1"/>
          </p:cNvSpPr>
          <p:nvPr>
            <p:ph idx="1"/>
          </p:nvPr>
        </p:nvSpPr>
        <p:spPr/>
        <p:txBody>
          <a:bodyPr/>
          <a:lstStyle/>
          <a:p>
            <a:r>
              <a:rPr lang="en-US" dirty="0"/>
              <a:t>Notes to Community Champion: </a:t>
            </a:r>
          </a:p>
          <a:p>
            <a:pPr lvl="1"/>
            <a:r>
              <a:rPr lang="en-US" dirty="0"/>
              <a:t>Highlight information from your community health status report </a:t>
            </a:r>
            <a:r>
              <a:rPr lang="en-US" b="1" dirty="0"/>
              <a:t>(5 minutes) </a:t>
            </a:r>
            <a:r>
              <a:rPr lang="en-US" dirty="0"/>
              <a:t>provided by DRCHSD staff</a:t>
            </a:r>
          </a:p>
          <a:p>
            <a:pPr lvl="1"/>
            <a:r>
              <a:rPr lang="en-US" dirty="0"/>
              <a:t>Add graphics, visuals, etc.</a:t>
            </a:r>
          </a:p>
          <a:p>
            <a:pPr lvl="1"/>
            <a:r>
              <a:rPr lang="en-US" dirty="0"/>
              <a:t>Have as many slides as you see fit to highlight the CHSR data. </a:t>
            </a:r>
          </a:p>
        </p:txBody>
      </p:sp>
    </p:spTree>
    <p:extLst>
      <p:ext uri="{BB962C8B-B14F-4D97-AF65-F5344CB8AC3E}">
        <p14:creationId xmlns:p14="http://schemas.microsoft.com/office/powerpoint/2010/main" val="518163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39890-DC1A-488D-8BB2-DF48A39BA7ED}"/>
              </a:ext>
            </a:extLst>
          </p:cNvPr>
          <p:cNvSpPr>
            <a:spLocks noGrp="1"/>
          </p:cNvSpPr>
          <p:nvPr>
            <p:ph type="title"/>
          </p:nvPr>
        </p:nvSpPr>
        <p:spPr/>
        <p:txBody>
          <a:bodyPr/>
          <a:lstStyle/>
          <a:p>
            <a:r>
              <a:rPr lang="en-US" sz="2800" dirty="0"/>
              <a:t>Community Health Questionnaire (supported by DRCHSD staff) CHNA or internal data – as applicable if available (5 minutes)</a:t>
            </a:r>
          </a:p>
        </p:txBody>
      </p:sp>
      <p:sp>
        <p:nvSpPr>
          <p:cNvPr id="3" name="Content Placeholder 2">
            <a:extLst>
              <a:ext uri="{FF2B5EF4-FFF2-40B4-BE49-F238E27FC236}">
                <a16:creationId xmlns:a16="http://schemas.microsoft.com/office/drawing/2014/main" id="{7822F51D-3CB5-4B96-9F2D-F09CC69658F4}"/>
              </a:ext>
            </a:extLst>
          </p:cNvPr>
          <p:cNvSpPr>
            <a:spLocks noGrp="1"/>
          </p:cNvSpPr>
          <p:nvPr>
            <p:ph idx="1"/>
          </p:nvPr>
        </p:nvSpPr>
        <p:spPr/>
        <p:txBody>
          <a:bodyPr/>
          <a:lstStyle/>
          <a:p>
            <a:r>
              <a:rPr lang="en-US" dirty="0"/>
              <a:t>Notes to Community Champion: </a:t>
            </a:r>
            <a:r>
              <a:rPr lang="en-US" b="1" dirty="0"/>
              <a:t>5 minutes</a:t>
            </a:r>
          </a:p>
          <a:p>
            <a:pPr lvl="1"/>
            <a:r>
              <a:rPr lang="en-US" dirty="0"/>
              <a:t>Discuss the questionnaire timeline, who responded, mode of assessment (SurveyMonkey, paper, etc).</a:t>
            </a:r>
          </a:p>
          <a:p>
            <a:pPr lvl="1"/>
            <a:r>
              <a:rPr lang="en-US" dirty="0"/>
              <a:t>Have as many slides as you see fit to highlight the </a:t>
            </a:r>
            <a:r>
              <a:rPr lang="en-US"/>
              <a:t>CHQ data. </a:t>
            </a:r>
            <a:endParaRPr lang="en-US" dirty="0"/>
          </a:p>
          <a:p>
            <a:pPr lvl="1"/>
            <a:endParaRPr lang="en-US" dirty="0"/>
          </a:p>
        </p:txBody>
      </p:sp>
    </p:spTree>
    <p:extLst>
      <p:ext uri="{BB962C8B-B14F-4D97-AF65-F5344CB8AC3E}">
        <p14:creationId xmlns:p14="http://schemas.microsoft.com/office/powerpoint/2010/main" val="1789424112"/>
      </p:ext>
    </p:extLst>
  </p:cSld>
  <p:clrMapOvr>
    <a:masterClrMapping/>
  </p:clrMapOvr>
  <p:extLst>
    <p:ext uri="{6950BFC3-D8DA-4A85-94F7-54DA5524770B}">
      <p188:commentRel xmlns:p188="http://schemas.microsoft.com/office/powerpoint/2018/8/main" r:id="rId2"/>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74B7C-007D-461C-A7B5-2C1B0470AA03}"/>
              </a:ext>
            </a:extLst>
          </p:cNvPr>
          <p:cNvSpPr>
            <a:spLocks noGrp="1"/>
          </p:cNvSpPr>
          <p:nvPr>
            <p:ph type="title"/>
          </p:nvPr>
        </p:nvSpPr>
        <p:spPr/>
        <p:txBody>
          <a:bodyPr/>
          <a:lstStyle/>
          <a:p>
            <a:r>
              <a:rPr lang="en-US"/>
              <a:t>Community Health Questionnaire (5 minutes)</a:t>
            </a:r>
          </a:p>
        </p:txBody>
      </p:sp>
      <p:sp>
        <p:nvSpPr>
          <p:cNvPr id="3" name="Content Placeholder 2">
            <a:extLst>
              <a:ext uri="{FF2B5EF4-FFF2-40B4-BE49-F238E27FC236}">
                <a16:creationId xmlns:a16="http://schemas.microsoft.com/office/drawing/2014/main" id="{30C8B98D-BA11-413A-A95A-42BC4679DFCE}"/>
              </a:ext>
            </a:extLst>
          </p:cNvPr>
          <p:cNvSpPr>
            <a:spLocks noGrp="1"/>
          </p:cNvSpPr>
          <p:nvPr>
            <p:ph idx="1"/>
          </p:nvPr>
        </p:nvSpPr>
        <p:spPr/>
        <p:txBody>
          <a:bodyPr/>
          <a:lstStyle/>
          <a:p>
            <a:r>
              <a:rPr lang="en-US" dirty="0"/>
              <a:t>Notes to Community Champion: </a:t>
            </a:r>
            <a:r>
              <a:rPr lang="en-US" b="1" dirty="0"/>
              <a:t>5 minutes</a:t>
            </a:r>
          </a:p>
          <a:p>
            <a:pPr lvl="1"/>
            <a:r>
              <a:rPr lang="en-US" dirty="0"/>
              <a:t>If sharing DRCHSD supported health questionnaire – note to include key results (please exclude question 1 as it will be discussed in small groups)</a:t>
            </a:r>
          </a:p>
        </p:txBody>
      </p:sp>
    </p:spTree>
    <p:extLst>
      <p:ext uri="{BB962C8B-B14F-4D97-AF65-F5344CB8AC3E}">
        <p14:creationId xmlns:p14="http://schemas.microsoft.com/office/powerpoint/2010/main" val="3158965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f02618a-c2c7-4c24-93cf-965308a2daea" xsi:nil="true"/>
    <o10fb58b6f1b4237af11b5fc8dde9845 xmlns="4f02618a-c2c7-4c24-93cf-965308a2daea" xsi:nil="true"/>
    <Notes0 xmlns="0d7a751c-1c18-414f-8de1-96075b6f3e99">Use for in person full day OR session 1 of virtual 
Send to CC- Updated</Notes0>
    <de41ccc7d4784b11bfed8e20bf75ca01 xmlns="4f02618a-c2c7-4c24-93cf-965308a2daea" xsi:nil="true"/>
    <i7c492e22f6d4edeb2075ae5873ec95b xmlns="4f02618a-c2c7-4c24-93cf-965308a2daea">
      <Terms xmlns="http://schemas.microsoft.com/office/infopath/2007/PartnerControls"/>
    </i7c492e22f6d4edeb2075ae5873ec95b>
    <SharedWithUsers xmlns="4f02618a-c2c7-4c24-93cf-965308a2daea">
      <UserInfo>
        <DisplayName/>
        <AccountId xsi:nil="true"/>
        <AccountType/>
      </UserInfo>
    </SharedWithUsers>
    <lcf76f155ced4ddcb4097134ff3c332f xmlns="0d7a751c-1c18-414f-8de1-96075b6f3e9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88F817E9738A0469F502311C78E58B0" ma:contentTypeVersion="21" ma:contentTypeDescription="Create a new document." ma:contentTypeScope="" ma:versionID="94c9db25d4b80b38d128756b9f60c79c">
  <xsd:schema xmlns:xsd="http://www.w3.org/2001/XMLSchema" xmlns:xs="http://www.w3.org/2001/XMLSchema" xmlns:p="http://schemas.microsoft.com/office/2006/metadata/properties" xmlns:ns2="4f02618a-c2c7-4c24-93cf-965308a2daea" xmlns:ns3="0d7a751c-1c18-414f-8de1-96075b6f3e99" targetNamespace="http://schemas.microsoft.com/office/2006/metadata/properties" ma:root="true" ma:fieldsID="76945c1586c535ce0549ff5b0dddc9dc" ns2:_="" ns3:_="">
    <xsd:import namespace="4f02618a-c2c7-4c24-93cf-965308a2daea"/>
    <xsd:import namespace="0d7a751c-1c18-414f-8de1-96075b6f3e99"/>
    <xsd:element name="properties">
      <xsd:complexType>
        <xsd:sequence>
          <xsd:element name="documentManagement">
            <xsd:complexType>
              <xsd:all>
                <xsd:element ref="ns2:o10fb58b6f1b4237af11b5fc8dde9845" minOccurs="0"/>
                <xsd:element ref="ns2:TaxCatchAll" minOccurs="0"/>
                <xsd:element ref="ns2:TaxCatchAllLabel" minOccurs="0"/>
                <xsd:element ref="ns2:de41ccc7d4784b11bfed8e20bf75ca01" minOccurs="0"/>
                <xsd:element ref="ns2:i7c492e22f6d4edeb2075ae5873ec95b" minOccurs="0"/>
                <xsd:element ref="ns3:Notes0" minOccurs="0"/>
                <xsd:element ref="ns3:MediaServiceMetadata" minOccurs="0"/>
                <xsd:element ref="ns3:MediaServiceFastMetadata" minOccurs="0"/>
                <xsd:element ref="ns2:SharedWithUsers" minOccurs="0"/>
                <xsd:element ref="ns2:SharedWithDetails" minOccurs="0"/>
                <xsd:element ref="ns3:MediaServiceAutoTags" minOccurs="0"/>
                <xsd:element ref="ns3:MediaServiceDateTake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ServiceLocation" minOccurs="0"/>
                <xsd:element ref="ns3:MediaLengthInSeconds" minOccurs="0"/>
                <xsd:element ref="ns3:lcf76f155ced4ddcb4097134ff3c332f"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02618a-c2c7-4c24-93cf-965308a2daea" elementFormDefault="qualified">
    <xsd:import namespace="http://schemas.microsoft.com/office/2006/documentManagement/types"/>
    <xsd:import namespace="http://schemas.microsoft.com/office/infopath/2007/PartnerControls"/>
    <xsd:element name="o10fb58b6f1b4237af11b5fc8dde9845" ma:index="8" nillable="true" ma:displayName="Center Keywords_0" ma:hidden="true" ma:internalName="o10fb58b6f1b4237af11b5fc8dde9845" ma:readOnly="false">
      <xsd:simpleType>
        <xsd:restriction base="dms:Note"/>
      </xsd:simpleType>
    </xsd:element>
    <xsd:element name="TaxCatchAll" ma:index="9" nillable="true" ma:displayName="Taxonomy Catch All Column" ma:description="" ma:hidden="true" ma:list="{c6013e5a-3fd6-48d3-b325-288950b0ad04}" ma:internalName="TaxCatchAll" ma:readOnly="false" ma:showField="CatchAllData" ma:web="4f02618a-c2c7-4c24-93cf-965308a2daea">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c6013e5a-3fd6-48d3-b325-288950b0ad04}" ma:internalName="TaxCatchAllLabel" ma:readOnly="true" ma:showField="CatchAllDataLabel" ma:web="4f02618a-c2c7-4c24-93cf-965308a2daea">
      <xsd:complexType>
        <xsd:complexContent>
          <xsd:extension base="dms:MultiChoiceLookup">
            <xsd:sequence>
              <xsd:element name="Value" type="dms:Lookup" maxOccurs="unbounded" minOccurs="0" nillable="true"/>
            </xsd:sequence>
          </xsd:extension>
        </xsd:complexContent>
      </xsd:complexType>
    </xsd:element>
    <xsd:element name="de41ccc7d4784b11bfed8e20bf75ca01" ma:index="12" nillable="true" ma:displayName="Focus Areas_0" ma:hidden="true" ma:internalName="de41ccc7d4784b11bfed8e20bf75ca01" ma:readOnly="false">
      <xsd:simpleType>
        <xsd:restriction base="dms:Note"/>
      </xsd:simpleType>
    </xsd:element>
    <xsd:element name="i7c492e22f6d4edeb2075ae5873ec95b" ma:index="14" nillable="true" ma:taxonomy="true" ma:internalName="i7c492e22f6d4edeb2075ae5873ec95b" ma:taxonomyFieldName="Programs" ma:displayName="Programs" ma:readOnly="false" ma:default="" ma:fieldId="{27c492e2-2f6d-4ede-b207-5ae5873ec95b}" ma:taxonomyMulti="true" ma:sspId="efe722d5-4220-4abe-b3a2-0beee315a9f8" ma:termSetId="f23c33e0-98b5-48db-932d-8d954eda2d27" ma:anchorId="00000000-0000-0000-0000-000000000000" ma:open="false" ma:isKeyword="false">
      <xsd:complexType>
        <xsd:sequence>
          <xsd:element ref="pc:Terms" minOccurs="0" maxOccurs="1"/>
        </xsd:sequence>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d7a751c-1c18-414f-8de1-96075b6f3e99" elementFormDefault="qualified">
    <xsd:import namespace="http://schemas.microsoft.com/office/2006/documentManagement/types"/>
    <xsd:import namespace="http://schemas.microsoft.com/office/infopath/2007/PartnerControls"/>
    <xsd:element name="Notes0" ma:index="16" nillable="true" ma:displayName="Notes" ma:internalName="Notes0" ma:readOnly="false">
      <xsd:simpleType>
        <xsd:restriction base="dms:Note">
          <xsd:maxLength value="255"/>
        </xsd:restriction>
      </xsd:simpleType>
    </xsd:element>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element name="MediaServiceAutoTags" ma:index="21" nillable="true" ma:displayName="MediaServiceAutoTags" ma:internalName="MediaServiceAutoTags" ma:readOnly="true">
      <xsd:simpleType>
        <xsd:restriction base="dms:Text"/>
      </xsd:simpleType>
    </xsd:element>
    <xsd:element name="MediaServiceDateTaken" ma:index="22" nillable="true" ma:displayName="MediaServiceDateTaken" ma:hidden="true" ma:internalName="MediaServiceDateTaken" ma:readOnly="true">
      <xsd:simpleType>
        <xsd:restriction base="dms:Text"/>
      </xsd:simpleType>
    </xsd:element>
    <xsd:element name="MediaServiceOCR" ma:index="23" nillable="true" ma:displayName="MediaServiceOCR" ma:internalName="MediaServiceOCR" ma:readOnly="true">
      <xsd:simpleType>
        <xsd:restriction base="dms:Note">
          <xsd:maxLength value="255"/>
        </xsd:restriction>
      </xsd:simpleType>
    </xsd:element>
    <xsd:element name="MediaServiceEventHashCode" ma:index="24" nillable="true" ma:displayName="MediaServiceEventHashCode" ma:hidden="true" ma:internalName="MediaServiceEventHashCode" ma:readOnly="true">
      <xsd:simpleType>
        <xsd:restriction base="dms:Text"/>
      </xsd:simpleType>
    </xsd:element>
    <xsd:element name="MediaServiceGenerationTime" ma:index="25" nillable="true" ma:displayName="MediaServiceGenerationTime" ma:hidden="true" ma:internalName="MediaServiceGenerationTime" ma:readOnly="true">
      <xsd:simpleType>
        <xsd:restriction base="dms:Text"/>
      </xsd:simpleType>
    </xsd:element>
    <xsd:element name="MediaServiceAutoKeyPoints" ma:index="26" nillable="true" ma:displayName="MediaServiceAutoKeyPoints" ma:hidden="true" ma:internalName="MediaServiceAutoKeyPoints" ma:readOnly="true">
      <xsd:simpleType>
        <xsd:restriction base="dms:Note"/>
      </xsd:simpleType>
    </xsd:element>
    <xsd:element name="MediaServiceKeyPoints" ma:index="27" nillable="true" ma:displayName="KeyPoints" ma:internalName="MediaServiceKeyPoints" ma:readOnly="true">
      <xsd:simpleType>
        <xsd:restriction base="dms:Note">
          <xsd:maxLength value="255"/>
        </xsd:restriction>
      </xsd:simpleType>
    </xsd:element>
    <xsd:element name="MediaServiceLocation" ma:index="28" nillable="true" ma:displayName="Location" ma:internalName="MediaServiceLocation" ma:readOnly="true">
      <xsd:simpleType>
        <xsd:restriction base="dms:Text"/>
      </xsd:simpleType>
    </xsd:element>
    <xsd:element name="MediaLengthInSeconds" ma:index="29" nillable="true" ma:displayName="Length (seconds)" ma:internalName="MediaLengthInSeconds" ma:readOnly="true">
      <xsd:simpleType>
        <xsd:restriction base="dms:Unknown"/>
      </xsd:simpleType>
    </xsd:element>
    <xsd:element name="lcf76f155ced4ddcb4097134ff3c332f" ma:index="31" nillable="true" ma:taxonomy="true" ma:internalName="lcf76f155ced4ddcb4097134ff3c332f" ma:taxonomyFieldName="MediaServiceImageTags" ma:displayName="Image Tags" ma:readOnly="false" ma:fieldId="{5cf76f15-5ced-4ddc-b409-7134ff3c332f}" ma:taxonomyMulti="true" ma:sspId="efe722d5-4220-4abe-b3a2-0beee315a9f8" ma:termSetId="09814cd3-568e-fe90-9814-8d621ff8fb84" ma:anchorId="fba54fb3-c3e1-fe81-a776-ca4b69148c4d" ma:open="true" ma:isKeyword="false">
      <xsd:complexType>
        <xsd:sequence>
          <xsd:element ref="pc:Terms" minOccurs="0" maxOccurs="1"/>
        </xsd:sequence>
      </xsd:complexType>
    </xsd:element>
    <xsd:element name="MediaServiceSearchProperties" ma:index="3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B9FE61-AE7D-48CA-AA46-5F1E4C7FDF7D}">
  <ds:schemaRefs>
    <ds:schemaRef ds:uri="http://schemas.microsoft.com/office/2006/metadata/properties"/>
    <ds:schemaRef ds:uri="http://schemas.openxmlformats.org/package/2006/metadata/core-properties"/>
    <ds:schemaRef ds:uri="http://purl.org/dc/terms/"/>
    <ds:schemaRef ds:uri="http://purl.org/dc/dcmitype/"/>
    <ds:schemaRef ds:uri="http://schemas.microsoft.com/office/2006/documentManagement/types"/>
    <ds:schemaRef ds:uri="http://purl.org/dc/elements/1.1/"/>
    <ds:schemaRef ds:uri="http://schemas.microsoft.com/office/infopath/2007/PartnerControls"/>
    <ds:schemaRef ds:uri="0d7a751c-1c18-414f-8de1-96075b6f3e99"/>
    <ds:schemaRef ds:uri="4f02618a-c2c7-4c24-93cf-965308a2daea"/>
    <ds:schemaRef ds:uri="http://www.w3.org/XML/1998/namespace"/>
  </ds:schemaRefs>
</ds:datastoreItem>
</file>

<file path=customXml/itemProps2.xml><?xml version="1.0" encoding="utf-8"?>
<ds:datastoreItem xmlns:ds="http://schemas.openxmlformats.org/officeDocument/2006/customXml" ds:itemID="{85A2EF13-F31B-4191-B5B8-E6215D67B580}">
  <ds:schemaRefs>
    <ds:schemaRef ds:uri="http://schemas.microsoft.com/sharepoint/v3/contenttype/forms"/>
  </ds:schemaRefs>
</ds:datastoreItem>
</file>

<file path=customXml/itemProps3.xml><?xml version="1.0" encoding="utf-8"?>
<ds:datastoreItem xmlns:ds="http://schemas.openxmlformats.org/officeDocument/2006/customXml" ds:itemID="{F6BF11F5-3A15-4C86-8DE7-79BEBB490A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02618a-c2c7-4c24-93cf-965308a2daea"/>
    <ds:schemaRef ds:uri="0d7a751c-1c18-414f-8de1-96075b6f3e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106</TotalTime>
  <Words>389</Words>
  <Application>Microsoft Office PowerPoint</Application>
  <PresentationFormat>Widescreen</PresentationFormat>
  <Paragraphs>27</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Verdana</vt:lpstr>
      <vt:lpstr>Office Theme</vt:lpstr>
      <vt:lpstr>Community Priority Action Planning Workshop: Session I</vt:lpstr>
      <vt:lpstr>Community Connect Event – Date Here (5 minutes) </vt:lpstr>
      <vt:lpstr>Community Health Status (5 minutes)</vt:lpstr>
      <vt:lpstr>Community Health Questionnaire (supported by DRCHSD staff) CHNA or internal data – as applicable if available (5 minutes)</vt:lpstr>
      <vt:lpstr>Community Health Questionnaire (5 minutes)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DCSA DMH Town Hall Event</dc:title>
  <dc:creator>Madalyn Bloomstrand</dc:creator>
  <cp:lastModifiedBy>Robbie Nadeau</cp:lastModifiedBy>
  <cp:revision>2</cp:revision>
  <dcterms:created xsi:type="dcterms:W3CDTF">2018-07-17T16:35:48Z</dcterms:created>
  <dcterms:modified xsi:type="dcterms:W3CDTF">2023-10-04T20:11:15Z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0x010100388F817E9738A0469F502311C78E58B0</vt:lpwstr>
  </property>
  <property fmtid="{D5CDD505-2E9C-101B-9397-08002B2CF9AE}" pid="3" name="Programs">
    <vt:lpwstr/>
  </property>
  <property fmtid="{D5CDD505-2E9C-101B-9397-08002B2CF9AE}" pid="4" name="Center Keywords">
    <vt:lpwstr/>
  </property>
  <property fmtid="{D5CDD505-2E9C-101B-9397-08002B2CF9AE}" pid="5" name="Focus Areas">
    <vt:lpwstr/>
  </property>
  <property fmtid="{D5CDD505-2E9C-101B-9397-08002B2CF9AE}" pid="6" name="AuthorIds_UIVersion_1536">
    <vt:lpwstr>239</vt:lpwstr>
  </property>
  <property fmtid="{D5CDD505-2E9C-101B-9397-08002B2CF9AE}" pid="7" name="AuthorIds_UIVersion_2048">
    <vt:lpwstr>239</vt:lpwstr>
  </property>
  <property fmtid="{D5CDD505-2E9C-101B-9397-08002B2CF9AE}" pid="8" name="Order">
    <vt:r8>782700</vt:r8>
  </property>
  <property fmtid="{D5CDD505-2E9C-101B-9397-08002B2CF9AE}" pid="9" name="xd_Signature">
    <vt:bool>false</vt:bool>
  </property>
  <property fmtid="{D5CDD505-2E9C-101B-9397-08002B2CF9AE}" pid="10" name="xd_ProgID">
    <vt:lpwstr/>
  </property>
  <property fmtid="{D5CDD505-2E9C-101B-9397-08002B2CF9AE}" pid="11" name="TemplateUrl">
    <vt:lpwstr/>
  </property>
  <property fmtid="{D5CDD505-2E9C-101B-9397-08002B2CF9AE}" pid="12" name="ComplianceAssetId">
    <vt:lpwstr/>
  </property>
  <property fmtid="{D5CDD505-2E9C-101B-9397-08002B2CF9AE}" pid="13" name="_ExtendedDescription">
    <vt:lpwstr/>
  </property>
  <property fmtid="{D5CDD505-2E9C-101B-9397-08002B2CF9AE}" pid="14" name="MediaServiceImageTags">
    <vt:lpwstr/>
  </property>
</Properties>
</file>